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9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2541AC5-F205-334B-A920-F15480F2A731}"/>
              </a:ext>
            </a:extLst>
          </p:cNvPr>
          <p:cNvGrpSpPr/>
          <p:nvPr/>
        </p:nvGrpSpPr>
        <p:grpSpPr>
          <a:xfrm>
            <a:off x="2213072" y="2062473"/>
            <a:ext cx="19958893" cy="9892975"/>
            <a:chOff x="2213072" y="2062473"/>
            <a:chExt cx="19958893" cy="9892975"/>
          </a:xfrm>
        </p:grpSpPr>
        <p:sp>
          <p:nvSpPr>
            <p:cNvPr id="410" name="Rectangle"/>
            <p:cNvSpPr/>
            <p:nvPr/>
          </p:nvSpPr>
          <p:spPr>
            <a:xfrm>
              <a:off x="2215320" y="2062473"/>
              <a:ext cx="4823359" cy="988897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1" name="Rectangle"/>
            <p:cNvSpPr/>
            <p:nvPr/>
          </p:nvSpPr>
          <p:spPr>
            <a:xfrm>
              <a:off x="2213072" y="10850045"/>
              <a:ext cx="4827856" cy="1105403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2" name="24"/>
            <p:cNvSpPr/>
            <p:nvPr/>
          </p:nvSpPr>
          <p:spPr>
            <a:xfrm>
              <a:off x="2699260" y="3410648"/>
              <a:ext cx="1407760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24</a:t>
              </a:r>
            </a:p>
          </p:txBody>
        </p:sp>
        <p:sp>
          <p:nvSpPr>
            <p:cNvPr id="413" name="/ month"/>
            <p:cNvSpPr/>
            <p:nvPr/>
          </p:nvSpPr>
          <p:spPr>
            <a:xfrm>
              <a:off x="3874891" y="3866306"/>
              <a:ext cx="1233574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414" name="$"/>
            <p:cNvSpPr/>
            <p:nvPr/>
          </p:nvSpPr>
          <p:spPr>
            <a:xfrm>
              <a:off x="2476907" y="3586893"/>
              <a:ext cx="44920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416" name="Lorem ipsum dolor amet…"/>
            <p:cNvSpPr/>
            <p:nvPr/>
          </p:nvSpPr>
          <p:spPr>
            <a:xfrm>
              <a:off x="3089189" y="4895003"/>
              <a:ext cx="3751382" cy="5176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Exercitation </a:t>
              </a:r>
              <a:r>
                <a:rPr dirty="0" err="1">
                  <a:solidFill>
                    <a:schemeClr val="tx2"/>
                  </a:solidFill>
                </a:rPr>
                <a:t>ullam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laboris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</a:p>
          </p:txBody>
        </p:sp>
        <p:sp>
          <p:nvSpPr>
            <p:cNvPr id="417" name="Base Plan"/>
            <p:cNvSpPr/>
            <p:nvPr/>
          </p:nvSpPr>
          <p:spPr>
            <a:xfrm>
              <a:off x="3372900" y="2723914"/>
              <a:ext cx="2098914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0A744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1"/>
                  </a:solidFill>
                </a:rPr>
                <a:t>Base Plan</a:t>
              </a:r>
            </a:p>
          </p:txBody>
        </p:sp>
        <p:sp>
          <p:nvSpPr>
            <p:cNvPr id="418" name="Graphic 237"/>
            <p:cNvSpPr/>
            <p:nvPr/>
          </p:nvSpPr>
          <p:spPr>
            <a:xfrm>
              <a:off x="2705412" y="2688699"/>
              <a:ext cx="472837" cy="473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0" name="Graphic 10"/>
            <p:cNvSpPr/>
            <p:nvPr/>
          </p:nvSpPr>
          <p:spPr>
            <a:xfrm>
              <a:off x="2698511" y="6790083"/>
              <a:ext cx="240667" cy="164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1" name="Graphic 10"/>
            <p:cNvSpPr/>
            <p:nvPr/>
          </p:nvSpPr>
          <p:spPr>
            <a:xfrm>
              <a:off x="2698511" y="7517335"/>
              <a:ext cx="240667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2" name="Graphic 10"/>
            <p:cNvSpPr/>
            <p:nvPr/>
          </p:nvSpPr>
          <p:spPr>
            <a:xfrm>
              <a:off x="2698511" y="6062830"/>
              <a:ext cx="240667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3" name="Graphic 10"/>
            <p:cNvSpPr/>
            <p:nvPr/>
          </p:nvSpPr>
          <p:spPr>
            <a:xfrm>
              <a:off x="2698511" y="5335577"/>
              <a:ext cx="240667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4" name="Graphic 10"/>
            <p:cNvSpPr/>
            <p:nvPr/>
          </p:nvSpPr>
          <p:spPr>
            <a:xfrm>
              <a:off x="2698511" y="8244588"/>
              <a:ext cx="240667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5" name="Graphic 10"/>
            <p:cNvSpPr/>
            <p:nvPr/>
          </p:nvSpPr>
          <p:spPr>
            <a:xfrm>
              <a:off x="2698511" y="8971841"/>
              <a:ext cx="240667" cy="164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6" name="Graphic 10"/>
            <p:cNvSpPr/>
            <p:nvPr/>
          </p:nvSpPr>
          <p:spPr>
            <a:xfrm>
              <a:off x="2698511" y="9699092"/>
              <a:ext cx="240667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8" name="Buy Now"/>
            <p:cNvSpPr txBox="1"/>
            <p:nvPr/>
          </p:nvSpPr>
          <p:spPr>
            <a:xfrm>
              <a:off x="2634102" y="11170630"/>
              <a:ext cx="196133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429" name="Graphic 269"/>
            <p:cNvSpPr/>
            <p:nvPr/>
          </p:nvSpPr>
          <p:spPr>
            <a:xfrm>
              <a:off x="6239198" y="11301613"/>
              <a:ext cx="325237" cy="24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1" name="Rectangle"/>
            <p:cNvSpPr/>
            <p:nvPr/>
          </p:nvSpPr>
          <p:spPr>
            <a:xfrm>
              <a:off x="7259000" y="2062473"/>
              <a:ext cx="4823359" cy="988897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2" name="Rectangle"/>
            <p:cNvSpPr/>
            <p:nvPr/>
          </p:nvSpPr>
          <p:spPr>
            <a:xfrm>
              <a:off x="7256751" y="10850045"/>
              <a:ext cx="4827856" cy="1105403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3" name="67"/>
            <p:cNvSpPr/>
            <p:nvPr/>
          </p:nvSpPr>
          <p:spPr>
            <a:xfrm>
              <a:off x="7742940" y="3410649"/>
              <a:ext cx="1407760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67</a:t>
              </a:r>
            </a:p>
          </p:txBody>
        </p:sp>
        <p:sp>
          <p:nvSpPr>
            <p:cNvPr id="434" name="/ month"/>
            <p:cNvSpPr/>
            <p:nvPr/>
          </p:nvSpPr>
          <p:spPr>
            <a:xfrm>
              <a:off x="8918571" y="3866306"/>
              <a:ext cx="123357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435" name="$"/>
            <p:cNvSpPr/>
            <p:nvPr/>
          </p:nvSpPr>
          <p:spPr>
            <a:xfrm>
              <a:off x="7520587" y="3586893"/>
              <a:ext cx="44920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437" name="Lorem ipsum dolor amet…"/>
            <p:cNvSpPr txBox="1"/>
            <p:nvPr/>
          </p:nvSpPr>
          <p:spPr>
            <a:xfrm>
              <a:off x="8132868" y="4911417"/>
              <a:ext cx="3751381" cy="5219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Exercitation </a:t>
              </a:r>
              <a:r>
                <a:rPr dirty="0" err="1">
                  <a:solidFill>
                    <a:schemeClr val="tx2"/>
                  </a:solidFill>
                </a:rPr>
                <a:t>ullam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laboris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</a:p>
          </p:txBody>
        </p:sp>
        <p:sp>
          <p:nvSpPr>
            <p:cNvPr id="438" name="New Plan"/>
            <p:cNvSpPr txBox="1"/>
            <p:nvPr/>
          </p:nvSpPr>
          <p:spPr>
            <a:xfrm>
              <a:off x="8314979" y="2723915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CB5346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2"/>
                  </a:solidFill>
                </a:rPr>
                <a:t>New Plan</a:t>
              </a:r>
            </a:p>
          </p:txBody>
        </p:sp>
        <p:sp>
          <p:nvSpPr>
            <p:cNvPr id="439" name="Graphic 10"/>
            <p:cNvSpPr/>
            <p:nvPr/>
          </p:nvSpPr>
          <p:spPr>
            <a:xfrm>
              <a:off x="7742191" y="6790084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0" name="Graphic 10"/>
            <p:cNvSpPr/>
            <p:nvPr/>
          </p:nvSpPr>
          <p:spPr>
            <a:xfrm>
              <a:off x="7742191" y="7517337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1" name="Graphic 10"/>
            <p:cNvSpPr/>
            <p:nvPr/>
          </p:nvSpPr>
          <p:spPr>
            <a:xfrm>
              <a:off x="7742191" y="6062831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2" name="Graphic 10"/>
            <p:cNvSpPr/>
            <p:nvPr/>
          </p:nvSpPr>
          <p:spPr>
            <a:xfrm>
              <a:off x="7742191" y="5335578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3" name="Graphic 10"/>
            <p:cNvSpPr/>
            <p:nvPr/>
          </p:nvSpPr>
          <p:spPr>
            <a:xfrm>
              <a:off x="7742191" y="8244590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4" name="Graphic 10"/>
            <p:cNvSpPr/>
            <p:nvPr/>
          </p:nvSpPr>
          <p:spPr>
            <a:xfrm>
              <a:off x="7742191" y="8971843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5" name="Graphic 10"/>
            <p:cNvSpPr/>
            <p:nvPr/>
          </p:nvSpPr>
          <p:spPr>
            <a:xfrm>
              <a:off x="7742191" y="9699093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6" name="Buy Now"/>
            <p:cNvSpPr txBox="1"/>
            <p:nvPr/>
          </p:nvSpPr>
          <p:spPr>
            <a:xfrm>
              <a:off x="7677781" y="11170630"/>
              <a:ext cx="196133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447" name="Graphic 269"/>
            <p:cNvSpPr/>
            <p:nvPr/>
          </p:nvSpPr>
          <p:spPr>
            <a:xfrm>
              <a:off x="11282877" y="11301613"/>
              <a:ext cx="325237" cy="24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8" name="Graphic 115"/>
            <p:cNvSpPr/>
            <p:nvPr/>
          </p:nvSpPr>
          <p:spPr>
            <a:xfrm>
              <a:off x="7832602" y="2705113"/>
              <a:ext cx="325237" cy="473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0" name="Rectangle"/>
            <p:cNvSpPr/>
            <p:nvPr/>
          </p:nvSpPr>
          <p:spPr>
            <a:xfrm>
              <a:off x="12302679" y="2062473"/>
              <a:ext cx="4823358" cy="988897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1" name="Rectangle"/>
            <p:cNvSpPr/>
            <p:nvPr/>
          </p:nvSpPr>
          <p:spPr>
            <a:xfrm>
              <a:off x="12300431" y="10850045"/>
              <a:ext cx="4827855" cy="1105403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2" name="79"/>
            <p:cNvSpPr/>
            <p:nvPr/>
          </p:nvSpPr>
          <p:spPr>
            <a:xfrm>
              <a:off x="12786619" y="3410648"/>
              <a:ext cx="1407760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79</a:t>
              </a:r>
            </a:p>
          </p:txBody>
        </p:sp>
        <p:sp>
          <p:nvSpPr>
            <p:cNvPr id="453" name="/ month"/>
            <p:cNvSpPr/>
            <p:nvPr/>
          </p:nvSpPr>
          <p:spPr>
            <a:xfrm>
              <a:off x="13962250" y="3866306"/>
              <a:ext cx="123357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454" name="$"/>
            <p:cNvSpPr/>
            <p:nvPr/>
          </p:nvSpPr>
          <p:spPr>
            <a:xfrm>
              <a:off x="12564266" y="3586893"/>
              <a:ext cx="44920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456" name="Lorem ipsum dolor amet…"/>
            <p:cNvSpPr txBox="1"/>
            <p:nvPr/>
          </p:nvSpPr>
          <p:spPr>
            <a:xfrm>
              <a:off x="13176547" y="4911417"/>
              <a:ext cx="3751380" cy="5219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Exercitation </a:t>
              </a:r>
              <a:r>
                <a:rPr dirty="0" err="1">
                  <a:solidFill>
                    <a:schemeClr val="tx2"/>
                  </a:solidFill>
                </a:rPr>
                <a:t>ullam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laboris</a:t>
              </a:r>
              <a:endParaRPr dirty="0">
                <a:solidFill>
                  <a:schemeClr val="tx2"/>
                </a:solidFill>
              </a:endParaRP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1 Year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</a:p>
          </p:txBody>
        </p:sp>
        <p:sp>
          <p:nvSpPr>
            <p:cNvPr id="457" name="Popular Plan"/>
            <p:cNvSpPr txBox="1"/>
            <p:nvPr/>
          </p:nvSpPr>
          <p:spPr>
            <a:xfrm>
              <a:off x="13371358" y="2723915"/>
              <a:ext cx="209891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4AA3AE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3"/>
                  </a:solidFill>
                </a:rPr>
                <a:t>Popular Plan</a:t>
              </a:r>
            </a:p>
          </p:txBody>
        </p:sp>
        <p:sp>
          <p:nvSpPr>
            <p:cNvPr id="458" name="Graphic 10"/>
            <p:cNvSpPr/>
            <p:nvPr/>
          </p:nvSpPr>
          <p:spPr>
            <a:xfrm>
              <a:off x="12785870" y="6790083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9" name="Graphic 10"/>
            <p:cNvSpPr/>
            <p:nvPr/>
          </p:nvSpPr>
          <p:spPr>
            <a:xfrm>
              <a:off x="12785870" y="7517336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0" name="Graphic 10"/>
            <p:cNvSpPr/>
            <p:nvPr/>
          </p:nvSpPr>
          <p:spPr>
            <a:xfrm>
              <a:off x="12785870" y="6062830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1" name="Graphic 10"/>
            <p:cNvSpPr/>
            <p:nvPr/>
          </p:nvSpPr>
          <p:spPr>
            <a:xfrm>
              <a:off x="12785870" y="5335578"/>
              <a:ext cx="240666" cy="164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2" name="Graphic 10"/>
            <p:cNvSpPr/>
            <p:nvPr/>
          </p:nvSpPr>
          <p:spPr>
            <a:xfrm>
              <a:off x="12785870" y="8244589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3" name="Graphic 10"/>
            <p:cNvSpPr/>
            <p:nvPr/>
          </p:nvSpPr>
          <p:spPr>
            <a:xfrm>
              <a:off x="12785870" y="8971842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4" name="Graphic 10"/>
            <p:cNvSpPr/>
            <p:nvPr/>
          </p:nvSpPr>
          <p:spPr>
            <a:xfrm>
              <a:off x="12785870" y="9699093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5" name="Buy Now"/>
            <p:cNvSpPr txBox="1"/>
            <p:nvPr/>
          </p:nvSpPr>
          <p:spPr>
            <a:xfrm>
              <a:off x="12721461" y="11170630"/>
              <a:ext cx="19613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466" name="Graphic 269"/>
            <p:cNvSpPr/>
            <p:nvPr/>
          </p:nvSpPr>
          <p:spPr>
            <a:xfrm>
              <a:off x="16326556" y="11301613"/>
              <a:ext cx="325237" cy="24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7" name="Graphic 117"/>
            <p:cNvSpPr/>
            <p:nvPr/>
          </p:nvSpPr>
          <p:spPr>
            <a:xfrm>
              <a:off x="12821900" y="2663521"/>
              <a:ext cx="354808" cy="473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00" y="9450"/>
                  </a:moveTo>
                  <a:lnTo>
                    <a:pt x="18900" y="9450"/>
                  </a:lnTo>
                  <a:lnTo>
                    <a:pt x="18900" y="6075"/>
                  </a:lnTo>
                  <a:cubicBezTo>
                    <a:pt x="18900" y="2720"/>
                    <a:pt x="15274" y="0"/>
                    <a:pt x="10800" y="0"/>
                  </a:cubicBezTo>
                  <a:cubicBezTo>
                    <a:pt x="6326" y="0"/>
                    <a:pt x="2700" y="2720"/>
                    <a:pt x="2700" y="6075"/>
                  </a:cubicBezTo>
                  <a:lnTo>
                    <a:pt x="2700" y="9450"/>
                  </a:lnTo>
                  <a:lnTo>
                    <a:pt x="900" y="9450"/>
                  </a:lnTo>
                  <a:cubicBezTo>
                    <a:pt x="403" y="9450"/>
                    <a:pt x="0" y="9752"/>
                    <a:pt x="0" y="10125"/>
                  </a:cubicBezTo>
                  <a:lnTo>
                    <a:pt x="0" y="20925"/>
                  </a:lnTo>
                  <a:cubicBezTo>
                    <a:pt x="0" y="21298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1298"/>
                    <a:pt x="21600" y="20925"/>
                  </a:cubicBezTo>
                  <a:lnTo>
                    <a:pt x="21600" y="10125"/>
                  </a:lnTo>
                  <a:cubicBezTo>
                    <a:pt x="21600" y="9752"/>
                    <a:pt x="21197" y="9450"/>
                    <a:pt x="20700" y="9450"/>
                  </a:cubicBezTo>
                  <a:close/>
                  <a:moveTo>
                    <a:pt x="6300" y="6075"/>
                  </a:moveTo>
                  <a:cubicBezTo>
                    <a:pt x="6300" y="4211"/>
                    <a:pt x="8315" y="2700"/>
                    <a:pt x="10800" y="2700"/>
                  </a:cubicBezTo>
                  <a:cubicBezTo>
                    <a:pt x="13285" y="2700"/>
                    <a:pt x="15300" y="4211"/>
                    <a:pt x="15300" y="6075"/>
                  </a:cubicBezTo>
                  <a:lnTo>
                    <a:pt x="15300" y="9450"/>
                  </a:lnTo>
                  <a:lnTo>
                    <a:pt x="6300" y="9450"/>
                  </a:lnTo>
                  <a:close/>
                  <a:moveTo>
                    <a:pt x="11700" y="16751"/>
                  </a:moveTo>
                  <a:lnTo>
                    <a:pt x="11700" y="18900"/>
                  </a:lnTo>
                  <a:lnTo>
                    <a:pt x="9900" y="18900"/>
                  </a:lnTo>
                  <a:lnTo>
                    <a:pt x="9900" y="16751"/>
                  </a:lnTo>
                  <a:cubicBezTo>
                    <a:pt x="8494" y="16378"/>
                    <a:pt x="7757" y="15221"/>
                    <a:pt x="8254" y="14167"/>
                  </a:cubicBezTo>
                  <a:cubicBezTo>
                    <a:pt x="8751" y="13112"/>
                    <a:pt x="10294" y="12560"/>
                    <a:pt x="11700" y="12932"/>
                  </a:cubicBezTo>
                  <a:cubicBezTo>
                    <a:pt x="13106" y="13305"/>
                    <a:pt x="13843" y="14462"/>
                    <a:pt x="13346" y="15517"/>
                  </a:cubicBezTo>
                  <a:cubicBezTo>
                    <a:pt x="13074" y="16093"/>
                    <a:pt x="12469" y="16547"/>
                    <a:pt x="11700" y="16751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9" name="Rectangle"/>
            <p:cNvSpPr/>
            <p:nvPr/>
          </p:nvSpPr>
          <p:spPr>
            <a:xfrm>
              <a:off x="17346359" y="2062473"/>
              <a:ext cx="4823358" cy="988897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70" name="Rectangle"/>
            <p:cNvSpPr/>
            <p:nvPr/>
          </p:nvSpPr>
          <p:spPr>
            <a:xfrm>
              <a:off x="17344110" y="10850045"/>
              <a:ext cx="4827855" cy="1105403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71" name="99"/>
            <p:cNvSpPr/>
            <p:nvPr/>
          </p:nvSpPr>
          <p:spPr>
            <a:xfrm>
              <a:off x="17830299" y="3410649"/>
              <a:ext cx="1407760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99</a:t>
              </a:r>
            </a:p>
          </p:txBody>
        </p:sp>
        <p:sp>
          <p:nvSpPr>
            <p:cNvPr id="472" name="/ month"/>
            <p:cNvSpPr/>
            <p:nvPr/>
          </p:nvSpPr>
          <p:spPr>
            <a:xfrm>
              <a:off x="19005930" y="3866306"/>
              <a:ext cx="123357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/ month</a:t>
              </a:r>
            </a:p>
          </p:txBody>
        </p:sp>
        <p:sp>
          <p:nvSpPr>
            <p:cNvPr id="473" name="$"/>
            <p:cNvSpPr/>
            <p:nvPr/>
          </p:nvSpPr>
          <p:spPr>
            <a:xfrm>
              <a:off x="17607946" y="3586893"/>
              <a:ext cx="44920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$</a:t>
              </a:r>
            </a:p>
          </p:txBody>
        </p:sp>
        <p:sp>
          <p:nvSpPr>
            <p:cNvPr id="475" name="Lorem ipsum dolor amet…"/>
            <p:cNvSpPr txBox="1"/>
            <p:nvPr/>
          </p:nvSpPr>
          <p:spPr>
            <a:xfrm>
              <a:off x="18220227" y="4911417"/>
              <a:ext cx="3751380" cy="5219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Lorem ipsum dolor amet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Consectetur adipiscing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Incididunt labore dolore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Magna aliqua Ut enim ad 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Exercitation ullam laboris</a:t>
              </a:r>
            </a:p>
            <a:p>
              <a:pPr algn="l"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>
                  <a:solidFill>
                    <a:schemeClr val="tx2"/>
                  </a:solidFill>
                </a:rPr>
                <a:t>1 Year eiusmod tempor </a:t>
              </a:r>
            </a:p>
          </p:txBody>
        </p:sp>
        <p:sp>
          <p:nvSpPr>
            <p:cNvPr id="476" name="Bast Plan"/>
            <p:cNvSpPr txBox="1"/>
            <p:nvPr/>
          </p:nvSpPr>
          <p:spPr>
            <a:xfrm>
              <a:off x="18427738" y="2723915"/>
              <a:ext cx="209891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434152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accent4"/>
                  </a:solidFill>
                </a:rPr>
                <a:t>Bast Plan</a:t>
              </a:r>
            </a:p>
          </p:txBody>
        </p:sp>
        <p:sp>
          <p:nvSpPr>
            <p:cNvPr id="477" name="Graphic 10"/>
            <p:cNvSpPr/>
            <p:nvPr/>
          </p:nvSpPr>
          <p:spPr>
            <a:xfrm>
              <a:off x="17829550" y="6790084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78" name="Graphic 10"/>
            <p:cNvSpPr/>
            <p:nvPr/>
          </p:nvSpPr>
          <p:spPr>
            <a:xfrm>
              <a:off x="17829550" y="7517337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79" name="Graphic 10"/>
            <p:cNvSpPr/>
            <p:nvPr/>
          </p:nvSpPr>
          <p:spPr>
            <a:xfrm>
              <a:off x="17829550" y="6062831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0" name="Graphic 10"/>
            <p:cNvSpPr/>
            <p:nvPr/>
          </p:nvSpPr>
          <p:spPr>
            <a:xfrm>
              <a:off x="17829550" y="5335578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1" name="Graphic 10"/>
            <p:cNvSpPr/>
            <p:nvPr/>
          </p:nvSpPr>
          <p:spPr>
            <a:xfrm>
              <a:off x="17829550" y="8244590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2" name="Graphic 10"/>
            <p:cNvSpPr/>
            <p:nvPr/>
          </p:nvSpPr>
          <p:spPr>
            <a:xfrm>
              <a:off x="17829550" y="8971843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3" name="Graphic 10"/>
            <p:cNvSpPr/>
            <p:nvPr/>
          </p:nvSpPr>
          <p:spPr>
            <a:xfrm>
              <a:off x="17829550" y="9699093"/>
              <a:ext cx="240666" cy="164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09" extrusionOk="0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4" name="Buy Now"/>
            <p:cNvSpPr txBox="1"/>
            <p:nvPr/>
          </p:nvSpPr>
          <p:spPr>
            <a:xfrm>
              <a:off x="17765140" y="11170630"/>
              <a:ext cx="19613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485" name="Graphic 269"/>
            <p:cNvSpPr/>
            <p:nvPr/>
          </p:nvSpPr>
          <p:spPr>
            <a:xfrm>
              <a:off x="21370234" y="11301613"/>
              <a:ext cx="325237" cy="24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4" extrusionOk="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6" name="Graphic 209"/>
            <p:cNvSpPr/>
            <p:nvPr/>
          </p:nvSpPr>
          <p:spPr>
            <a:xfrm>
              <a:off x="17764568" y="2700013"/>
              <a:ext cx="473018" cy="450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132</Words>
  <Application>Microsoft Macintosh PowerPoint</Application>
  <PresentationFormat>Custom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11</cp:revision>
  <dcterms:modified xsi:type="dcterms:W3CDTF">2020-12-30T17:29:05Z</dcterms:modified>
</cp:coreProperties>
</file>