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09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121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9C4EE8E-4A4F-4442-A518-62ED35B720CC}"/>
              </a:ext>
            </a:extLst>
          </p:cNvPr>
          <p:cNvGrpSpPr/>
          <p:nvPr/>
        </p:nvGrpSpPr>
        <p:grpSpPr>
          <a:xfrm>
            <a:off x="2223629" y="2264916"/>
            <a:ext cx="19935842" cy="9689235"/>
            <a:chOff x="2223629" y="2264916"/>
            <a:chExt cx="19935842" cy="9689235"/>
          </a:xfrm>
        </p:grpSpPr>
        <p:sp>
          <p:nvSpPr>
            <p:cNvPr id="590" name="Half Year Budget Table Template"/>
            <p:cNvSpPr txBox="1"/>
            <p:nvPr/>
          </p:nvSpPr>
          <p:spPr>
            <a:xfrm>
              <a:off x="4967708" y="2264916"/>
              <a:ext cx="14448584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Half Year Budget Table Template</a:t>
              </a:r>
            </a:p>
          </p:txBody>
        </p:sp>
        <p:graphicFrame>
          <p:nvGraphicFramePr>
            <p:cNvPr id="591" name="Table"/>
            <p:cNvGraphicFramePr/>
            <p:nvPr>
              <p:extLst>
                <p:ext uri="{D42A27DB-BD31-4B8C-83A1-F6EECF244321}">
                  <p14:modId xmlns:p14="http://schemas.microsoft.com/office/powerpoint/2010/main" val="3209551592"/>
                </p:ext>
              </p:extLst>
            </p:nvPr>
          </p:nvGraphicFramePr>
          <p:xfrm>
            <a:off x="2223629" y="3983161"/>
            <a:ext cx="19935842" cy="7970990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40259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651657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2651657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2651657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2651657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2651657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2651657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</a:tblGrid>
                <a:tr h="797099">
                  <a:tc>
                    <a:txBody>
                      <a:bodyPr/>
                      <a:lstStyle/>
                      <a:p>
                        <a:pPr defTabSz="914400">
                          <a:defRPr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defRPr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 gridSpan="6"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2 Half Year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n-RU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defTabSz="914400">
                          <a:defRPr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defRPr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July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August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September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October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4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November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5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400" dirty="0">
                            <a:solidFill>
                              <a:schemeClr val="bg2"/>
                            </a:solidFill>
                            <a:latin typeface="+mn-lt"/>
                            <a:ea typeface="+mn-ea"/>
                            <a:cs typeface="+mn-cs"/>
                            <a:sym typeface="DM Sans Bold"/>
                          </a:rPr>
                          <a:t>December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accent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Social media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Content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 err="1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Persionalization</a:t>
                        </a:r>
                        <a:endPara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endParaRP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12 %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Video advertising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Lead generation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12 %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25 %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25 %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Marketing analytics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Mobile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  <a:tr h="797099">
                  <a:tc>
                    <a:txBody>
                      <a:bodyPr/>
                      <a:lstStyle/>
                      <a:p>
                        <a:pPr algn="l" defTabSz="914400">
                          <a:defRPr sz="1800"/>
                        </a:pPr>
                        <a:r>
                          <a:rPr sz="2000" dirty="0">
                            <a:solidFill>
                              <a:schemeClr val="tx1"/>
                            </a:solidFill>
                            <a:latin typeface="DM Sans Medium"/>
                            <a:ea typeface="DM Sans Medium"/>
                            <a:cs typeface="DM Sans Medium"/>
                            <a:sym typeface="DM Sans Medium"/>
                          </a:rPr>
                          <a:t>Email marketing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9 %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11 %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2 %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1600" dirty="0">
                            <a:solidFill>
                              <a:schemeClr val="tx2"/>
                            </a:solidFill>
                            <a:latin typeface="DM Sans Regular"/>
                            <a:ea typeface="DM Sans Regular"/>
                            <a:cs typeface="DM Sans Regular"/>
                            <a:sym typeface="DM Sans Regular"/>
                          </a:rPr>
                          <a:t>-</a:t>
                        </a:r>
                      </a:p>
                    </a:txBody>
                    <a:tcPr marL="50800" marR="50800" marT="50800" marB="50800" anchor="ctr" horzOverflow="overflow">
                      <a:lnL w="0">
                        <a:miter lim="400000"/>
                      </a:lnL>
                      <a:lnR w="0">
                        <a:miter lim="400000"/>
                      </a:lnR>
                      <a:lnT w="0">
                        <a:miter lim="400000"/>
                      </a:lnT>
                      <a:lnB w="0">
                        <a:miter lim="400000"/>
                      </a:lnB>
                      <a:solidFill>
                        <a:schemeClr val="bg1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9"/>
                    </a:ext>
                  </a:extLst>
                </a:tr>
              </a:tbl>
            </a:graphicData>
          </a:graphic>
        </p:graphicFrame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8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FCA221"/>
      </a:accent1>
      <a:accent2>
        <a:srgbClr val="DB483E"/>
      </a:accent2>
      <a:accent3>
        <a:srgbClr val="05A5AF"/>
      </a:accent3>
      <a:accent4>
        <a:srgbClr val="434053"/>
      </a:accent4>
      <a:accent5>
        <a:srgbClr val="874278"/>
      </a:accent5>
      <a:accent6>
        <a:srgbClr val="FCA221"/>
      </a:accent6>
      <a:hlink>
        <a:srgbClr val="05A5AF"/>
      </a:hlink>
      <a:folHlink>
        <a:srgbClr val="4340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A744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99</Words>
  <Application>Microsoft Macintosh PowerPoint</Application>
  <PresentationFormat>Custom</PresentationFormat>
  <Paragraphs>64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 Bold</vt:lpstr>
      <vt:lpstr>DM Sans Medium</vt:lpstr>
      <vt:lpstr>DM Sans Regular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11</cp:revision>
  <dcterms:modified xsi:type="dcterms:W3CDTF">2020-12-30T17:33:35Z</dcterms:modified>
</cp:coreProperties>
</file>