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9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/>
    <p:restoredTop sz="94694"/>
  </p:normalViewPr>
  <p:slideViewPr>
    <p:cSldViewPr snapToGrid="0" snapToObjects="1" showGuides="1">
      <p:cViewPr varScale="1">
        <p:scale>
          <a:sx n="82" d="100"/>
          <a:sy n="82" d="100"/>
        </p:scale>
        <p:origin x="2176" y="176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411B32E-5B40-6947-958D-E6C747B1364B}"/>
              </a:ext>
            </a:extLst>
          </p:cNvPr>
          <p:cNvGrpSpPr/>
          <p:nvPr/>
        </p:nvGrpSpPr>
        <p:grpSpPr>
          <a:xfrm>
            <a:off x="1185935" y="1398455"/>
            <a:ext cx="10639824" cy="7078117"/>
            <a:chOff x="1185935" y="1398455"/>
            <a:chExt cx="10639824" cy="7078117"/>
          </a:xfrm>
        </p:grpSpPr>
        <p:sp>
          <p:nvSpPr>
            <p:cNvPr id="522" name="Half Year Budget Table Template"/>
            <p:cNvSpPr txBox="1"/>
            <p:nvPr/>
          </p:nvSpPr>
          <p:spPr>
            <a:xfrm>
              <a:off x="1857557" y="1398455"/>
              <a:ext cx="9289686" cy="70104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Half Year Budget Table Template</a:t>
              </a:r>
            </a:p>
          </p:txBody>
        </p:sp>
        <p:graphicFrame>
          <p:nvGraphicFramePr>
            <p:cNvPr id="523" name="Table"/>
            <p:cNvGraphicFramePr/>
            <p:nvPr>
              <p:extLst>
                <p:ext uri="{D42A27DB-BD31-4B8C-83A1-F6EECF244321}">
                  <p14:modId xmlns:p14="http://schemas.microsoft.com/office/powerpoint/2010/main" val="387009375"/>
                </p:ext>
              </p:extLst>
            </p:nvPr>
          </p:nvGraphicFramePr>
          <p:xfrm>
            <a:off x="1185935" y="2505352"/>
            <a:ext cx="10639824" cy="5971220"/>
          </p:xfrm>
          <a:graphic>
            <a:graphicData uri="http://schemas.openxmlformats.org/drawingml/2006/table">
              <a:tbl>
                <a:tblPr bandRow="1">
                  <a:tableStyleId>{4C3C2611-4C71-4FC5-86AE-919BDF0F9419}</a:tableStyleId>
                </a:tblPr>
                <a:tblGrid>
                  <a:gridCol w="214863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41519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1415198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1415198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1415198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1415198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1415198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</a:tblGrid>
                <a:tr h="597122">
                  <a:tc>
                    <a:txBody>
                      <a:bodyPr/>
                      <a:lstStyle/>
                      <a:p>
                        <a:pPr defTabSz="914400">
                          <a:defRPr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 gridSpan="6"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2 Half Year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597122">
                  <a:tc>
                    <a:txBody>
                      <a:bodyPr/>
                      <a:lstStyle/>
                      <a:p>
                        <a:pPr defTabSz="914400">
                          <a:defRPr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defRPr>
                        </a:pPr>
                        <a:endParaRPr dirty="0"/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July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August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September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October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November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5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December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597122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Social media marketing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597122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Content marketing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597122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 err="1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Persionalization</a:t>
                        </a:r>
                        <a:endParaRPr sz="14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endParaRP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12 %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597122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Video advertising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597122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Lead generation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12 %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25 %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25 %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597122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Marketing analytics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597122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Mobile marketing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  <a:tr h="597122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14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Email marketing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2 %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1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3175">
                        <a:miter lim="400000"/>
                      </a:lnL>
                      <a:lnR w="3175">
                        <a:miter lim="400000"/>
                      </a:lnR>
                      <a:lnT w="3175">
                        <a:miter lim="400000"/>
                      </a:lnT>
                      <a:lnB w="3175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9"/>
                    </a:ext>
                  </a:extLst>
                </a:tr>
              </a:tbl>
            </a:graphicData>
          </a:graphic>
        </p:graphicFrame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99</Words>
  <Application>Microsoft Macintosh PowerPoint</Application>
  <PresentationFormat>Custom</PresentationFormat>
  <Paragraphs>64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DM Sans Bold</vt:lpstr>
      <vt:lpstr>DM Sans Medium</vt:lpstr>
      <vt:lpstr>DM Sans Regular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12</cp:revision>
  <dcterms:modified xsi:type="dcterms:W3CDTF">2020-12-30T17:33:41Z</dcterms:modified>
</cp:coreProperties>
</file>