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3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09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1216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F20765E-915A-9742-B0C3-2D1CE42CBC69}"/>
              </a:ext>
            </a:extLst>
          </p:cNvPr>
          <p:cNvGrpSpPr/>
          <p:nvPr/>
        </p:nvGrpSpPr>
        <p:grpSpPr>
          <a:xfrm>
            <a:off x="2223629" y="2264916"/>
            <a:ext cx="19936737" cy="9689239"/>
            <a:chOff x="2223629" y="2264916"/>
            <a:chExt cx="19936737" cy="9689239"/>
          </a:xfrm>
        </p:grpSpPr>
        <p:sp>
          <p:nvSpPr>
            <p:cNvPr id="608" name="4 Months Budget with Notes"/>
            <p:cNvSpPr txBox="1"/>
            <p:nvPr/>
          </p:nvSpPr>
          <p:spPr>
            <a:xfrm>
              <a:off x="4967708" y="2264916"/>
              <a:ext cx="14448584" cy="10259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60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4 Months Budget with Notes</a:t>
              </a:r>
            </a:p>
          </p:txBody>
        </p:sp>
        <p:graphicFrame>
          <p:nvGraphicFramePr>
            <p:cNvPr id="609" name="Table"/>
            <p:cNvGraphicFramePr/>
            <p:nvPr>
              <p:extLst>
                <p:ext uri="{D42A27DB-BD31-4B8C-83A1-F6EECF244321}">
                  <p14:modId xmlns:p14="http://schemas.microsoft.com/office/powerpoint/2010/main" val="1556199200"/>
                </p:ext>
              </p:extLst>
            </p:nvPr>
          </p:nvGraphicFramePr>
          <p:xfrm>
            <a:off x="2223629" y="3983161"/>
            <a:ext cx="19936737" cy="7970994"/>
          </p:xfrm>
          <a:graphic>
            <a:graphicData uri="http://schemas.openxmlformats.org/drawingml/2006/table">
              <a:tbl>
                <a:tblPr bandRow="1">
                  <a:tableStyleId>{4C3C2611-4C71-4FC5-86AE-919BDF0F9419}</a:tableStyleId>
                </a:tblPr>
                <a:tblGrid>
                  <a:gridCol w="4048086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62740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2627408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2627408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2627408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5379019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</a:tblGrid>
                <a:tr h="885666">
                  <a:tc>
                    <a:txBody>
                      <a:bodyPr/>
                      <a:lstStyle/>
                      <a:p>
                        <a:pPr defTabSz="914400">
                          <a:defRPr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defRPr>
                        </a:pPr>
                        <a:endParaRPr dirty="0"/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4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Month 1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4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Month 2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4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Month 3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accent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4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Month 4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4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Notes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accent5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885666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Social media marketing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$ 12 500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$ 7 800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$ 12 500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$ 19 900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885666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Content marketing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$ 990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$ 7 800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$ 770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$ 770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885666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 err="1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Persionalization</a:t>
                        </a:r>
                        <a:endPara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endParaRP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$ 7 800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$ 19 900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$ 7 800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$ 990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885666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Video advertising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$ 19 900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$ 12 500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$ 770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$ 7 800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885666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Lead generation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$ 99 170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$ 150 900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$ 19 900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$ 150 900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885666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Marketing analytics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$ 150 900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$ 1 067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$ 19 900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$ 12 500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  <a:tr h="885666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Mobile marketing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$ 1 067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$ 770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$ 1 067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$ 1 067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7"/>
                    </a:ext>
                  </a:extLst>
                </a:tr>
                <a:tr h="885666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Email marketing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$ 770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$ 990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$ 1 067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$ 99 170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8"/>
                    </a:ext>
                  </a:extLst>
                </a:tr>
              </a:tbl>
            </a:graphicData>
          </a:graphic>
        </p:graphicFrame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8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FCA221"/>
      </a:accent1>
      <a:accent2>
        <a:srgbClr val="DB483E"/>
      </a:accent2>
      <a:accent3>
        <a:srgbClr val="05A5AF"/>
      </a:accent3>
      <a:accent4>
        <a:srgbClr val="434053"/>
      </a:accent4>
      <a:accent5>
        <a:srgbClr val="874278"/>
      </a:accent5>
      <a:accent6>
        <a:srgbClr val="FCA221"/>
      </a:accent6>
      <a:hlink>
        <a:srgbClr val="05A5AF"/>
      </a:hlink>
      <a:folHlink>
        <a:srgbClr val="434053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150</Words>
  <Application>Microsoft Macintosh PowerPoint</Application>
  <PresentationFormat>Custom</PresentationFormat>
  <Paragraphs>54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DM Sans Bold</vt:lpstr>
      <vt:lpstr>DM Sans Medium</vt:lpstr>
      <vt:lpstr>DM Sans Regular</vt:lpstr>
      <vt:lpstr>Helvetica Neue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11</cp:revision>
  <dcterms:modified xsi:type="dcterms:W3CDTF">2020-12-30T17:35:00Z</dcterms:modified>
</cp:coreProperties>
</file>