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2176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6A3D9E-F30C-6340-B132-ACFC0E79F2E4}"/>
              </a:ext>
            </a:extLst>
          </p:cNvPr>
          <p:cNvGrpSpPr/>
          <p:nvPr/>
        </p:nvGrpSpPr>
        <p:grpSpPr>
          <a:xfrm>
            <a:off x="1185935" y="1398455"/>
            <a:ext cx="10632925" cy="7079360"/>
            <a:chOff x="1185935" y="1398455"/>
            <a:chExt cx="10632925" cy="7079360"/>
          </a:xfrm>
        </p:grpSpPr>
        <p:sp>
          <p:nvSpPr>
            <p:cNvPr id="540" name="4 Months Budget with Notes"/>
            <p:cNvSpPr txBox="1"/>
            <p:nvPr/>
          </p:nvSpPr>
          <p:spPr>
            <a:xfrm>
              <a:off x="2649444" y="1398455"/>
              <a:ext cx="7705913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 Months Budget with Notes</a:t>
              </a:r>
            </a:p>
          </p:txBody>
        </p:sp>
        <p:graphicFrame>
          <p:nvGraphicFramePr>
            <p:cNvPr id="541" name="Table"/>
            <p:cNvGraphicFramePr/>
            <p:nvPr>
              <p:extLst>
                <p:ext uri="{D42A27DB-BD31-4B8C-83A1-F6EECF244321}">
                  <p14:modId xmlns:p14="http://schemas.microsoft.com/office/powerpoint/2010/main" val="600428114"/>
                </p:ext>
              </p:extLst>
            </p:nvPr>
          </p:nvGraphicFramePr>
          <p:xfrm>
            <a:off x="1185935" y="2505352"/>
            <a:ext cx="10632925" cy="5972463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15897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01284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40128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401284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401284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86881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663607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1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2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3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4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Notes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14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$ 99 170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663607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$ 99 170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150</Words>
  <Application>Microsoft Macintosh PowerPoint</Application>
  <PresentationFormat>Custom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2020-12-30T17:35:06Z</dcterms:modified>
</cp:coreProperties>
</file>