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09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121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0F8C1EE-B671-0D4C-934A-1B133C70CF7B}"/>
              </a:ext>
            </a:extLst>
          </p:cNvPr>
          <p:cNvGrpSpPr/>
          <p:nvPr/>
        </p:nvGrpSpPr>
        <p:grpSpPr>
          <a:xfrm>
            <a:off x="2223629" y="2264916"/>
            <a:ext cx="19931788" cy="9689235"/>
            <a:chOff x="2223629" y="2264916"/>
            <a:chExt cx="19931788" cy="9689235"/>
          </a:xfrm>
        </p:grpSpPr>
        <p:sp>
          <p:nvSpPr>
            <p:cNvPr id="618" name="4 Quarters Budget with Notes"/>
            <p:cNvSpPr txBox="1"/>
            <p:nvPr/>
          </p:nvSpPr>
          <p:spPr>
            <a:xfrm>
              <a:off x="4967708" y="2264916"/>
              <a:ext cx="14448584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4 Quarters Budget with Notes </a:t>
              </a:r>
            </a:p>
          </p:txBody>
        </p:sp>
        <p:graphicFrame>
          <p:nvGraphicFramePr>
            <p:cNvPr id="619" name="Table"/>
            <p:cNvGraphicFramePr/>
            <p:nvPr>
              <p:extLst>
                <p:ext uri="{D42A27DB-BD31-4B8C-83A1-F6EECF244321}">
                  <p14:modId xmlns:p14="http://schemas.microsoft.com/office/powerpoint/2010/main" val="2009573104"/>
                </p:ext>
              </p:extLst>
            </p:nvPr>
          </p:nvGraphicFramePr>
          <p:xfrm>
            <a:off x="2223629" y="3983161"/>
            <a:ext cx="19931788" cy="7970990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505520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632374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2632374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2632374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2632374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4347086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</a:tblGrid>
                <a:tr h="797099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20YY Year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1 Quarter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2 Quarter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3 Quarter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4 Quarter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Notes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5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Social media marketing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12 670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11 087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Content marketing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83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11 900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13 780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 err="1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Persionalization</a:t>
                        </a:r>
                        <a:endPara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endParaRP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250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13 780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92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Video advertising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14 500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Lead generation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99 890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3 450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Marketing analytics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67 900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120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Mobile marketing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9 990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Email marketing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13 780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25 780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bg2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Total: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109183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24867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121780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43222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Type you notes here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9"/>
                    </a:ext>
                  </a:extLst>
                </a:tr>
              </a:tbl>
            </a:graphicData>
          </a:graphic>
        </p:graphicFrame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118</Words>
  <Application>Microsoft Macintosh PowerPoint</Application>
  <PresentationFormat>Custom</PresentationFormat>
  <Paragraphs>61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DM Sans Bold</vt:lpstr>
      <vt:lpstr>DM Sans Medium</vt:lpstr>
      <vt:lpstr>DM Sans Regular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11</cp:revision>
  <dcterms:modified xsi:type="dcterms:W3CDTF">2020-12-30T17:35:36Z</dcterms:modified>
</cp:coreProperties>
</file>