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7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8"/>
    <p:restoredTop sz="94694"/>
  </p:normalViewPr>
  <p:slideViewPr>
    <p:cSldViewPr snapToGrid="0" snapToObjects="1" showGuides="1">
      <p:cViewPr varScale="1">
        <p:scale>
          <a:sx n="82" d="100"/>
          <a:sy n="82" d="100"/>
        </p:scale>
        <p:origin x="2128" y="17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C1F5F00-AEE4-4640-A052-CBCEF8D83BB8}"/>
              </a:ext>
            </a:extLst>
          </p:cNvPr>
          <p:cNvGrpSpPr/>
          <p:nvPr/>
        </p:nvGrpSpPr>
        <p:grpSpPr>
          <a:xfrm>
            <a:off x="1180385" y="1576255"/>
            <a:ext cx="10672798" cy="6593828"/>
            <a:chOff x="1180385" y="1576255"/>
            <a:chExt cx="10672798" cy="6593828"/>
          </a:xfrm>
        </p:grpSpPr>
        <p:sp>
          <p:nvSpPr>
            <p:cNvPr id="977" name="Rounded Rectangle"/>
            <p:cNvSpPr/>
            <p:nvPr/>
          </p:nvSpPr>
          <p:spPr>
            <a:xfrm>
              <a:off x="1180385" y="3491282"/>
              <a:ext cx="2559935" cy="3294900"/>
            </a:xfrm>
            <a:prstGeom prst="roundRect">
              <a:avLst>
                <a:gd name="adj" fmla="val 39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78" name="Shape"/>
            <p:cNvSpPr/>
            <p:nvPr/>
          </p:nvSpPr>
          <p:spPr>
            <a:xfrm>
              <a:off x="1400011" y="2844732"/>
              <a:ext cx="2133065" cy="1314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09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79" name="Lorem ipsum dolor sit incididunt ut labore et dolore magna aliqua. Ut quis nostrud exercitation aliquip ex ea commodo"/>
            <p:cNvSpPr txBox="1"/>
            <p:nvPr/>
          </p:nvSpPr>
          <p:spPr>
            <a:xfrm>
              <a:off x="1509521" y="4271818"/>
              <a:ext cx="2049656" cy="177826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incididunt ut labore et dolore magna aliqua. Ut quis nostrud exercitation aliquip ex ea commodo</a:t>
              </a:r>
            </a:p>
          </p:txBody>
        </p:sp>
        <p:sp>
          <p:nvSpPr>
            <p:cNvPr id="980" name="1 Quarter"/>
            <p:cNvSpPr txBox="1"/>
            <p:nvPr/>
          </p:nvSpPr>
          <p:spPr>
            <a:xfrm>
              <a:off x="1533319" y="3351277"/>
              <a:ext cx="952397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27093" tIns="27093" rIns="27093" bIns="27093" anchor="ctr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>
                  <a:solidFill>
                    <a:schemeClr val="bg2"/>
                  </a:solidFill>
                </a:rPr>
                <a:t>1 Quarter</a:t>
              </a:r>
            </a:p>
          </p:txBody>
        </p:sp>
        <p:sp>
          <p:nvSpPr>
            <p:cNvPr id="981" name="Rounded Rectangle"/>
            <p:cNvSpPr/>
            <p:nvPr/>
          </p:nvSpPr>
          <p:spPr>
            <a:xfrm>
              <a:off x="1186576" y="6926329"/>
              <a:ext cx="2559935" cy="1243754"/>
            </a:xfrm>
            <a:prstGeom prst="roundRect">
              <a:avLst>
                <a:gd name="adj" fmla="val 81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82" name="Graphic 221"/>
            <p:cNvSpPr/>
            <p:nvPr/>
          </p:nvSpPr>
          <p:spPr>
            <a:xfrm>
              <a:off x="1540190" y="7220849"/>
              <a:ext cx="185570" cy="185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83" name="Notes"/>
            <p:cNvSpPr txBox="1"/>
            <p:nvPr/>
          </p:nvSpPr>
          <p:spPr>
            <a:xfrm>
              <a:off x="1800374" y="7183642"/>
              <a:ext cx="1319956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984" name="Type your note here"/>
            <p:cNvSpPr txBox="1"/>
            <p:nvPr/>
          </p:nvSpPr>
          <p:spPr>
            <a:xfrm>
              <a:off x="1492847" y="7527064"/>
              <a:ext cx="2133066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Type your note here</a:t>
              </a:r>
            </a:p>
          </p:txBody>
        </p:sp>
        <p:sp>
          <p:nvSpPr>
            <p:cNvPr id="985" name="Rounded Rectangle"/>
            <p:cNvSpPr/>
            <p:nvPr/>
          </p:nvSpPr>
          <p:spPr>
            <a:xfrm>
              <a:off x="3882609" y="3491282"/>
              <a:ext cx="2559935" cy="3294900"/>
            </a:xfrm>
            <a:prstGeom prst="roundRect">
              <a:avLst>
                <a:gd name="adj" fmla="val 39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86" name="Shape"/>
            <p:cNvSpPr/>
            <p:nvPr/>
          </p:nvSpPr>
          <p:spPr>
            <a:xfrm>
              <a:off x="4102235" y="2844732"/>
              <a:ext cx="2133065" cy="1314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09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87" name="Lorem ipsum dolor sit incididunt ut labore et dolore magna aliqua. Ut quis nostrud exercitation aliquip ex ea commodo"/>
            <p:cNvSpPr txBox="1"/>
            <p:nvPr/>
          </p:nvSpPr>
          <p:spPr>
            <a:xfrm>
              <a:off x="4211745" y="4271818"/>
              <a:ext cx="2049656" cy="177826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incididunt ut labore et dolore magna aliqua. Ut quis nostrud exercitation aliquip ex ea commodo</a:t>
              </a:r>
            </a:p>
          </p:txBody>
        </p:sp>
        <p:sp>
          <p:nvSpPr>
            <p:cNvPr id="988" name="2 Quarter"/>
            <p:cNvSpPr txBox="1"/>
            <p:nvPr/>
          </p:nvSpPr>
          <p:spPr>
            <a:xfrm>
              <a:off x="4212301" y="3351277"/>
              <a:ext cx="998883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27093" tIns="27093" rIns="27093" bIns="27093" anchor="ctr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>
                  <a:solidFill>
                    <a:schemeClr val="bg2"/>
                  </a:solidFill>
                </a:rPr>
                <a:t>2 Quarter</a:t>
              </a:r>
            </a:p>
          </p:txBody>
        </p:sp>
        <p:sp>
          <p:nvSpPr>
            <p:cNvPr id="989" name="Rounded Rectangle"/>
            <p:cNvSpPr/>
            <p:nvPr/>
          </p:nvSpPr>
          <p:spPr>
            <a:xfrm>
              <a:off x="3888800" y="6926329"/>
              <a:ext cx="2559935" cy="1243754"/>
            </a:xfrm>
            <a:prstGeom prst="roundRect">
              <a:avLst>
                <a:gd name="adj" fmla="val 81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90" name="Graphic 221"/>
            <p:cNvSpPr/>
            <p:nvPr/>
          </p:nvSpPr>
          <p:spPr>
            <a:xfrm>
              <a:off x="4242414" y="7220849"/>
              <a:ext cx="185570" cy="185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91" name="Notes"/>
            <p:cNvSpPr txBox="1"/>
            <p:nvPr/>
          </p:nvSpPr>
          <p:spPr>
            <a:xfrm>
              <a:off x="4502598" y="7183642"/>
              <a:ext cx="1319956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992" name="Type your note here"/>
            <p:cNvSpPr txBox="1"/>
            <p:nvPr/>
          </p:nvSpPr>
          <p:spPr>
            <a:xfrm>
              <a:off x="4195071" y="7527064"/>
              <a:ext cx="2133066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Type your note here</a:t>
              </a:r>
            </a:p>
          </p:txBody>
        </p:sp>
        <p:sp>
          <p:nvSpPr>
            <p:cNvPr id="993" name="Rounded Rectangle"/>
            <p:cNvSpPr/>
            <p:nvPr/>
          </p:nvSpPr>
          <p:spPr>
            <a:xfrm>
              <a:off x="6584832" y="3491282"/>
              <a:ext cx="2559936" cy="3294900"/>
            </a:xfrm>
            <a:prstGeom prst="roundRect">
              <a:avLst>
                <a:gd name="adj" fmla="val 39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94" name="Shape"/>
            <p:cNvSpPr/>
            <p:nvPr/>
          </p:nvSpPr>
          <p:spPr>
            <a:xfrm>
              <a:off x="6804459" y="2844732"/>
              <a:ext cx="2133065" cy="1314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09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95" name="Lorem ipsum dolor sit incididunt ut labore et dolore magna aliqua. Ut quis nostrud exercitation aliquip ex ea commodo"/>
            <p:cNvSpPr txBox="1"/>
            <p:nvPr/>
          </p:nvSpPr>
          <p:spPr>
            <a:xfrm>
              <a:off x="6913968" y="4271818"/>
              <a:ext cx="2049657" cy="177826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incididunt ut labore et dolore magna aliqua. Ut quis nostrud exercitation aliquip ex ea commodo</a:t>
              </a:r>
            </a:p>
          </p:txBody>
        </p:sp>
        <p:sp>
          <p:nvSpPr>
            <p:cNvPr id="996" name="3 Quarter"/>
            <p:cNvSpPr txBox="1"/>
            <p:nvPr/>
          </p:nvSpPr>
          <p:spPr>
            <a:xfrm>
              <a:off x="6912119" y="3351277"/>
              <a:ext cx="1003693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27093" tIns="27093" rIns="27093" bIns="27093" anchor="ctr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>
                  <a:solidFill>
                    <a:schemeClr val="bg2"/>
                  </a:solidFill>
                </a:rPr>
                <a:t>3 Quarter</a:t>
              </a:r>
            </a:p>
          </p:txBody>
        </p:sp>
        <p:sp>
          <p:nvSpPr>
            <p:cNvPr id="997" name="Rounded Rectangle"/>
            <p:cNvSpPr/>
            <p:nvPr/>
          </p:nvSpPr>
          <p:spPr>
            <a:xfrm>
              <a:off x="6591024" y="6926329"/>
              <a:ext cx="2559935" cy="1243754"/>
            </a:xfrm>
            <a:prstGeom prst="roundRect">
              <a:avLst>
                <a:gd name="adj" fmla="val 81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98" name="Graphic 221"/>
            <p:cNvSpPr/>
            <p:nvPr/>
          </p:nvSpPr>
          <p:spPr>
            <a:xfrm>
              <a:off x="6944638" y="7220849"/>
              <a:ext cx="185569" cy="185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999" name="Notes"/>
            <p:cNvSpPr txBox="1"/>
            <p:nvPr/>
          </p:nvSpPr>
          <p:spPr>
            <a:xfrm>
              <a:off x="7204823" y="7183642"/>
              <a:ext cx="1319955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1000" name="Type your note here"/>
            <p:cNvSpPr txBox="1"/>
            <p:nvPr/>
          </p:nvSpPr>
          <p:spPr>
            <a:xfrm>
              <a:off x="6897295" y="7527064"/>
              <a:ext cx="2133065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Type your note here</a:t>
              </a:r>
            </a:p>
          </p:txBody>
        </p:sp>
        <p:sp>
          <p:nvSpPr>
            <p:cNvPr id="1001" name="Rounded Rectangle"/>
            <p:cNvSpPr/>
            <p:nvPr/>
          </p:nvSpPr>
          <p:spPr>
            <a:xfrm>
              <a:off x="9287057" y="3491282"/>
              <a:ext cx="2559935" cy="3294900"/>
            </a:xfrm>
            <a:prstGeom prst="roundRect">
              <a:avLst>
                <a:gd name="adj" fmla="val 39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02" name="Shape"/>
            <p:cNvSpPr/>
            <p:nvPr/>
          </p:nvSpPr>
          <p:spPr>
            <a:xfrm>
              <a:off x="9506683" y="2844732"/>
              <a:ext cx="2133065" cy="1314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09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03" name="Lorem ipsum dolor sit incididunt ut labore et dolore magna aliqua. Ut quis nostrud exercitation aliquip ex ea commodo"/>
            <p:cNvSpPr txBox="1"/>
            <p:nvPr/>
          </p:nvSpPr>
          <p:spPr>
            <a:xfrm>
              <a:off x="9616192" y="4271818"/>
              <a:ext cx="2049657" cy="177826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nostrud</a:t>
              </a:r>
              <a:r>
                <a:rPr dirty="0">
                  <a:solidFill>
                    <a:schemeClr val="tx2"/>
                  </a:solidFill>
                </a:rPr>
                <a:t> exercitation </a:t>
              </a:r>
              <a:r>
                <a:rPr dirty="0" err="1">
                  <a:solidFill>
                    <a:schemeClr val="tx2"/>
                  </a:solidFill>
                </a:rPr>
                <a:t>aliquip</a:t>
              </a:r>
              <a:r>
                <a:rPr dirty="0">
                  <a:solidFill>
                    <a:schemeClr val="tx2"/>
                  </a:solidFill>
                </a:rPr>
                <a:t> ex </a:t>
              </a:r>
              <a:r>
                <a:rPr dirty="0" err="1">
                  <a:solidFill>
                    <a:schemeClr val="tx2"/>
                  </a:solidFill>
                </a:rPr>
                <a:t>ea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commodo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1004" name="4 Quarter"/>
            <p:cNvSpPr txBox="1"/>
            <p:nvPr/>
          </p:nvSpPr>
          <p:spPr>
            <a:xfrm>
              <a:off x="9609535" y="3351277"/>
              <a:ext cx="1013311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27093" tIns="27093" rIns="27093" bIns="27093" anchor="ctr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>
                  <a:solidFill>
                    <a:schemeClr val="bg2"/>
                  </a:solidFill>
                </a:rPr>
                <a:t>4 Quarter</a:t>
              </a:r>
            </a:p>
          </p:txBody>
        </p:sp>
        <p:sp>
          <p:nvSpPr>
            <p:cNvPr id="1005" name="Rounded Rectangle"/>
            <p:cNvSpPr/>
            <p:nvPr/>
          </p:nvSpPr>
          <p:spPr>
            <a:xfrm>
              <a:off x="9293248" y="6926329"/>
              <a:ext cx="2559935" cy="1243754"/>
            </a:xfrm>
            <a:prstGeom prst="roundRect">
              <a:avLst>
                <a:gd name="adj" fmla="val 8169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06" name="Graphic 221"/>
            <p:cNvSpPr/>
            <p:nvPr/>
          </p:nvSpPr>
          <p:spPr>
            <a:xfrm>
              <a:off x="9646862" y="7220849"/>
              <a:ext cx="185570" cy="185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07" name="Notes"/>
            <p:cNvSpPr txBox="1"/>
            <p:nvPr/>
          </p:nvSpPr>
          <p:spPr>
            <a:xfrm>
              <a:off x="9907047" y="7183642"/>
              <a:ext cx="1319955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1008" name="Type your note here"/>
            <p:cNvSpPr txBox="1"/>
            <p:nvPr/>
          </p:nvSpPr>
          <p:spPr>
            <a:xfrm>
              <a:off x="9599519" y="7527064"/>
              <a:ext cx="2133066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Type your note here</a:t>
              </a:r>
            </a:p>
          </p:txBody>
        </p:sp>
        <p:sp>
          <p:nvSpPr>
            <p:cNvPr id="1009" name="4 Quarters Roadmap Template"/>
            <p:cNvSpPr txBox="1"/>
            <p:nvPr/>
          </p:nvSpPr>
          <p:spPr>
            <a:xfrm>
              <a:off x="1941357" y="1576255"/>
              <a:ext cx="9122087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4 Quarters Roadmap Template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112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2020-12-30T17:40:57Z</dcterms:modified>
</cp:coreProperties>
</file>