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7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09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1216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D5154F2-E7DC-E749-9415-C12CA89466AA}"/>
              </a:ext>
            </a:extLst>
          </p:cNvPr>
          <p:cNvGrpSpPr/>
          <p:nvPr/>
        </p:nvGrpSpPr>
        <p:grpSpPr>
          <a:xfrm>
            <a:off x="2213222" y="2264916"/>
            <a:ext cx="20011497" cy="9624991"/>
            <a:chOff x="2213222" y="2264916"/>
            <a:chExt cx="20011497" cy="9624991"/>
          </a:xfrm>
        </p:grpSpPr>
        <p:sp>
          <p:nvSpPr>
            <p:cNvPr id="1045" name="4 Quarters Roadmap Template"/>
            <p:cNvSpPr txBox="1"/>
            <p:nvPr/>
          </p:nvSpPr>
          <p:spPr>
            <a:xfrm>
              <a:off x="4967708" y="2264916"/>
              <a:ext cx="14448584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60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4 Quarters Roadmap Template</a:t>
              </a:r>
            </a:p>
          </p:txBody>
        </p:sp>
        <p:sp>
          <p:nvSpPr>
            <p:cNvPr id="1046" name="Rounded Rectangle"/>
            <p:cNvSpPr/>
            <p:nvPr/>
          </p:nvSpPr>
          <p:spPr>
            <a:xfrm>
              <a:off x="2213222" y="5617466"/>
              <a:ext cx="4799878" cy="3915750"/>
            </a:xfrm>
            <a:prstGeom prst="roundRect">
              <a:avLst>
                <a:gd name="adj" fmla="val 4865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47" name="Shape"/>
            <p:cNvSpPr/>
            <p:nvPr/>
          </p:nvSpPr>
          <p:spPr>
            <a:xfrm>
              <a:off x="2625021" y="4405185"/>
              <a:ext cx="3999497" cy="2463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502" extrusionOk="0">
                  <a:moveTo>
                    <a:pt x="15036" y="21502"/>
                  </a:moveTo>
                  <a:cubicBezTo>
                    <a:pt x="14755" y="21502"/>
                    <a:pt x="14476" y="21402"/>
                    <a:pt x="14216" y="21206"/>
                  </a:cubicBezTo>
                  <a:cubicBezTo>
                    <a:pt x="14011" y="21051"/>
                    <a:pt x="13824" y="20840"/>
                    <a:pt x="13663" y="20582"/>
                  </a:cubicBezTo>
                  <a:cubicBezTo>
                    <a:pt x="13502" y="20323"/>
                    <a:pt x="13370" y="20021"/>
                    <a:pt x="13274" y="19689"/>
                  </a:cubicBezTo>
                  <a:cubicBezTo>
                    <a:pt x="13031" y="18847"/>
                    <a:pt x="13031" y="17875"/>
                    <a:pt x="13274" y="17033"/>
                  </a:cubicBezTo>
                  <a:cubicBezTo>
                    <a:pt x="13353" y="16772"/>
                    <a:pt x="13481" y="16498"/>
                    <a:pt x="13666" y="16167"/>
                  </a:cubicBezTo>
                  <a:cubicBezTo>
                    <a:pt x="13851" y="15836"/>
                    <a:pt x="14091" y="15448"/>
                    <a:pt x="14390" y="14965"/>
                  </a:cubicBezTo>
                  <a:lnTo>
                    <a:pt x="15053" y="13894"/>
                  </a:lnTo>
                  <a:lnTo>
                    <a:pt x="2971" y="13894"/>
                  </a:lnTo>
                  <a:cubicBezTo>
                    <a:pt x="2548" y="13894"/>
                    <a:pt x="2210" y="13895"/>
                    <a:pt x="1935" y="13872"/>
                  </a:cubicBezTo>
                  <a:cubicBezTo>
                    <a:pt x="1660" y="13849"/>
                    <a:pt x="1449" y="13802"/>
                    <a:pt x="1280" y="13707"/>
                  </a:cubicBezTo>
                  <a:cubicBezTo>
                    <a:pt x="738" y="13390"/>
                    <a:pt x="312" y="12701"/>
                    <a:pt x="116" y="11826"/>
                  </a:cubicBezTo>
                  <a:cubicBezTo>
                    <a:pt x="38" y="11481"/>
                    <a:pt x="0" y="11117"/>
                    <a:pt x="0" y="10751"/>
                  </a:cubicBezTo>
                  <a:cubicBezTo>
                    <a:pt x="0" y="10386"/>
                    <a:pt x="39" y="10023"/>
                    <a:pt x="116" y="9680"/>
                  </a:cubicBezTo>
                  <a:cubicBezTo>
                    <a:pt x="312" y="8805"/>
                    <a:pt x="738" y="8116"/>
                    <a:pt x="1280" y="7799"/>
                  </a:cubicBezTo>
                  <a:cubicBezTo>
                    <a:pt x="1449" y="7704"/>
                    <a:pt x="1660" y="7657"/>
                    <a:pt x="1935" y="7634"/>
                  </a:cubicBezTo>
                  <a:cubicBezTo>
                    <a:pt x="2209" y="7611"/>
                    <a:pt x="2548" y="7612"/>
                    <a:pt x="2971" y="7612"/>
                  </a:cubicBezTo>
                  <a:lnTo>
                    <a:pt x="15053" y="7612"/>
                  </a:lnTo>
                  <a:lnTo>
                    <a:pt x="14390" y="6541"/>
                  </a:lnTo>
                  <a:cubicBezTo>
                    <a:pt x="14091" y="6058"/>
                    <a:pt x="13851" y="5674"/>
                    <a:pt x="13666" y="5343"/>
                  </a:cubicBezTo>
                  <a:cubicBezTo>
                    <a:pt x="13481" y="5012"/>
                    <a:pt x="13353" y="4734"/>
                    <a:pt x="13274" y="4473"/>
                  </a:cubicBezTo>
                  <a:cubicBezTo>
                    <a:pt x="13031" y="3632"/>
                    <a:pt x="13031" y="2659"/>
                    <a:pt x="13274" y="1817"/>
                  </a:cubicBezTo>
                  <a:cubicBezTo>
                    <a:pt x="13371" y="1485"/>
                    <a:pt x="13503" y="1184"/>
                    <a:pt x="13663" y="924"/>
                  </a:cubicBezTo>
                  <a:cubicBezTo>
                    <a:pt x="13824" y="665"/>
                    <a:pt x="14010" y="451"/>
                    <a:pt x="14216" y="296"/>
                  </a:cubicBezTo>
                  <a:cubicBezTo>
                    <a:pt x="14736" y="-98"/>
                    <a:pt x="15338" y="-98"/>
                    <a:pt x="15859" y="296"/>
                  </a:cubicBezTo>
                  <a:cubicBezTo>
                    <a:pt x="16020" y="422"/>
                    <a:pt x="16192" y="630"/>
                    <a:pt x="16397" y="929"/>
                  </a:cubicBezTo>
                  <a:cubicBezTo>
                    <a:pt x="16602" y="1227"/>
                    <a:pt x="16839" y="1616"/>
                    <a:pt x="17138" y="2100"/>
                  </a:cubicBezTo>
                  <a:lnTo>
                    <a:pt x="20304" y="7216"/>
                  </a:lnTo>
                  <a:cubicBezTo>
                    <a:pt x="20603" y="7699"/>
                    <a:pt x="20843" y="8087"/>
                    <a:pt x="21028" y="8418"/>
                  </a:cubicBezTo>
                  <a:cubicBezTo>
                    <a:pt x="21213" y="8749"/>
                    <a:pt x="21342" y="9023"/>
                    <a:pt x="21420" y="9284"/>
                  </a:cubicBezTo>
                  <a:cubicBezTo>
                    <a:pt x="21487" y="9516"/>
                    <a:pt x="21532" y="9755"/>
                    <a:pt x="21561" y="10004"/>
                  </a:cubicBezTo>
                  <a:cubicBezTo>
                    <a:pt x="21589" y="10250"/>
                    <a:pt x="21600" y="10501"/>
                    <a:pt x="21592" y="10751"/>
                  </a:cubicBezTo>
                  <a:cubicBezTo>
                    <a:pt x="21600" y="11002"/>
                    <a:pt x="21590" y="11255"/>
                    <a:pt x="21561" y="11502"/>
                  </a:cubicBezTo>
                  <a:cubicBezTo>
                    <a:pt x="21532" y="11751"/>
                    <a:pt x="21487" y="11990"/>
                    <a:pt x="21420" y="12222"/>
                  </a:cubicBezTo>
                  <a:cubicBezTo>
                    <a:pt x="21342" y="12483"/>
                    <a:pt x="21213" y="12761"/>
                    <a:pt x="21028" y="13092"/>
                  </a:cubicBezTo>
                  <a:cubicBezTo>
                    <a:pt x="20843" y="13423"/>
                    <a:pt x="20603" y="13807"/>
                    <a:pt x="20304" y="14290"/>
                  </a:cubicBezTo>
                  <a:lnTo>
                    <a:pt x="17138" y="19406"/>
                  </a:lnTo>
                  <a:cubicBezTo>
                    <a:pt x="16839" y="19890"/>
                    <a:pt x="16602" y="20280"/>
                    <a:pt x="16397" y="20577"/>
                  </a:cubicBezTo>
                  <a:cubicBezTo>
                    <a:pt x="16192" y="20875"/>
                    <a:pt x="16020" y="21079"/>
                    <a:pt x="15859" y="21206"/>
                  </a:cubicBezTo>
                  <a:cubicBezTo>
                    <a:pt x="15598" y="21402"/>
                    <a:pt x="15317" y="21502"/>
                    <a:pt x="15036" y="2150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48" name="Lorem ipsum dolor sit incididunt ut labore et dolore magna aliqua. Ut quis nostrud exercitation aliquip ex ea commodo"/>
            <p:cNvSpPr txBox="1"/>
            <p:nvPr/>
          </p:nvSpPr>
          <p:spPr>
            <a:xfrm>
              <a:off x="2830352" y="7080972"/>
              <a:ext cx="3843106" cy="1949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incididunt ut labore et dolore magna aliqua. Ut quis nostrud exercitation aliquip ex ea commodo</a:t>
              </a:r>
            </a:p>
          </p:txBody>
        </p:sp>
        <p:sp>
          <p:nvSpPr>
            <p:cNvPr id="1049" name="1 Quarter"/>
            <p:cNvSpPr txBox="1"/>
            <p:nvPr/>
          </p:nvSpPr>
          <p:spPr>
            <a:xfrm>
              <a:off x="3044091" y="5401123"/>
              <a:ext cx="1447511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pPr defTabSz="914400"/>
              <a:r>
                <a:rPr dirty="0">
                  <a:solidFill>
                    <a:schemeClr val="bg2"/>
                  </a:solidFill>
                </a:rPr>
                <a:t>1 Quarter</a:t>
              </a:r>
            </a:p>
          </p:txBody>
        </p:sp>
        <p:sp>
          <p:nvSpPr>
            <p:cNvPr id="1050" name="Rounded Rectangle"/>
            <p:cNvSpPr/>
            <p:nvPr/>
          </p:nvSpPr>
          <p:spPr>
            <a:xfrm>
              <a:off x="2224830" y="9819805"/>
              <a:ext cx="4799879" cy="2070102"/>
            </a:xfrm>
            <a:prstGeom prst="roundRect">
              <a:avLst>
                <a:gd name="adj" fmla="val 9202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51" name="Graphic 221"/>
            <p:cNvSpPr/>
            <p:nvPr/>
          </p:nvSpPr>
          <p:spPr>
            <a:xfrm>
              <a:off x="2887856" y="10372032"/>
              <a:ext cx="347943" cy="34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344" extrusionOk="0">
                  <a:moveTo>
                    <a:pt x="20677" y="20010"/>
                  </a:moveTo>
                  <a:lnTo>
                    <a:pt x="6905" y="20010"/>
                  </a:ln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1"/>
                    <a:pt x="11615" y="4159"/>
                  </a:cubicBezTo>
                  <a:lnTo>
                    <a:pt x="196" y="15578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20677" y="21344"/>
                  </a:lnTo>
                  <a:cubicBezTo>
                    <a:pt x="21046" y="21344"/>
                    <a:pt x="21344" y="21045"/>
                    <a:pt x="21344" y="20677"/>
                  </a:cubicBezTo>
                  <a:cubicBezTo>
                    <a:pt x="21344" y="20309"/>
                    <a:pt x="21046" y="20010"/>
                    <a:pt x="20677" y="20010"/>
                  </a:cubicBezTo>
                  <a:close/>
                  <a:moveTo>
                    <a:pt x="15946" y="1713"/>
                  </a:move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lnTo>
                    <a:pt x="17184" y="7845"/>
                  </a:lnTo>
                  <a:lnTo>
                    <a:pt x="13499" y="4160"/>
                  </a:lnTo>
                  <a:close/>
                  <a:moveTo>
                    <a:pt x="2668" y="20010"/>
                  </a:moveTo>
                  <a:lnTo>
                    <a:pt x="1334" y="18676"/>
                  </a:lnTo>
                  <a:lnTo>
                    <a:pt x="1334" y="16326"/>
                  </a:lnTo>
                  <a:lnTo>
                    <a:pt x="5018" y="20010"/>
                  </a:ln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52" name="Notes"/>
            <p:cNvSpPr txBox="1"/>
            <p:nvPr/>
          </p:nvSpPr>
          <p:spPr>
            <a:xfrm>
              <a:off x="3375702" y="10302269"/>
              <a:ext cx="2474917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Notes</a:t>
              </a:r>
            </a:p>
          </p:txBody>
        </p:sp>
        <p:sp>
          <p:nvSpPr>
            <p:cNvPr id="1053" name="Type your note here"/>
            <p:cNvSpPr txBox="1"/>
            <p:nvPr/>
          </p:nvSpPr>
          <p:spPr>
            <a:xfrm>
              <a:off x="2799089" y="10946184"/>
              <a:ext cx="3999498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Type your note here</a:t>
              </a:r>
            </a:p>
          </p:txBody>
        </p:sp>
        <p:sp>
          <p:nvSpPr>
            <p:cNvPr id="1055" name="Rounded Rectangle"/>
            <p:cNvSpPr/>
            <p:nvPr/>
          </p:nvSpPr>
          <p:spPr>
            <a:xfrm>
              <a:off x="7279892" y="5617466"/>
              <a:ext cx="4799878" cy="3915750"/>
            </a:xfrm>
            <a:prstGeom prst="roundRect">
              <a:avLst>
                <a:gd name="adj" fmla="val 4865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56" name="Shape"/>
            <p:cNvSpPr/>
            <p:nvPr/>
          </p:nvSpPr>
          <p:spPr>
            <a:xfrm>
              <a:off x="7691691" y="4405185"/>
              <a:ext cx="3999497" cy="2463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502" extrusionOk="0">
                  <a:moveTo>
                    <a:pt x="15036" y="21502"/>
                  </a:moveTo>
                  <a:cubicBezTo>
                    <a:pt x="14755" y="21502"/>
                    <a:pt x="14476" y="21402"/>
                    <a:pt x="14216" y="21206"/>
                  </a:cubicBezTo>
                  <a:cubicBezTo>
                    <a:pt x="14011" y="21051"/>
                    <a:pt x="13824" y="20840"/>
                    <a:pt x="13663" y="20582"/>
                  </a:cubicBezTo>
                  <a:cubicBezTo>
                    <a:pt x="13502" y="20323"/>
                    <a:pt x="13370" y="20021"/>
                    <a:pt x="13274" y="19689"/>
                  </a:cubicBezTo>
                  <a:cubicBezTo>
                    <a:pt x="13031" y="18847"/>
                    <a:pt x="13031" y="17875"/>
                    <a:pt x="13274" y="17033"/>
                  </a:cubicBezTo>
                  <a:cubicBezTo>
                    <a:pt x="13353" y="16772"/>
                    <a:pt x="13481" y="16498"/>
                    <a:pt x="13666" y="16167"/>
                  </a:cubicBezTo>
                  <a:cubicBezTo>
                    <a:pt x="13851" y="15836"/>
                    <a:pt x="14091" y="15448"/>
                    <a:pt x="14390" y="14965"/>
                  </a:cubicBezTo>
                  <a:lnTo>
                    <a:pt x="15053" y="13894"/>
                  </a:lnTo>
                  <a:lnTo>
                    <a:pt x="2971" y="13894"/>
                  </a:lnTo>
                  <a:cubicBezTo>
                    <a:pt x="2548" y="13894"/>
                    <a:pt x="2210" y="13895"/>
                    <a:pt x="1935" y="13872"/>
                  </a:cubicBezTo>
                  <a:cubicBezTo>
                    <a:pt x="1660" y="13849"/>
                    <a:pt x="1449" y="13802"/>
                    <a:pt x="1280" y="13707"/>
                  </a:cubicBezTo>
                  <a:cubicBezTo>
                    <a:pt x="738" y="13390"/>
                    <a:pt x="312" y="12701"/>
                    <a:pt x="116" y="11826"/>
                  </a:cubicBezTo>
                  <a:cubicBezTo>
                    <a:pt x="38" y="11481"/>
                    <a:pt x="0" y="11117"/>
                    <a:pt x="0" y="10751"/>
                  </a:cubicBezTo>
                  <a:cubicBezTo>
                    <a:pt x="0" y="10386"/>
                    <a:pt x="39" y="10023"/>
                    <a:pt x="116" y="9680"/>
                  </a:cubicBezTo>
                  <a:cubicBezTo>
                    <a:pt x="312" y="8805"/>
                    <a:pt x="738" y="8116"/>
                    <a:pt x="1280" y="7799"/>
                  </a:cubicBezTo>
                  <a:cubicBezTo>
                    <a:pt x="1449" y="7704"/>
                    <a:pt x="1660" y="7657"/>
                    <a:pt x="1935" y="7634"/>
                  </a:cubicBezTo>
                  <a:cubicBezTo>
                    <a:pt x="2209" y="7611"/>
                    <a:pt x="2548" y="7612"/>
                    <a:pt x="2971" y="7612"/>
                  </a:cubicBezTo>
                  <a:lnTo>
                    <a:pt x="15053" y="7612"/>
                  </a:lnTo>
                  <a:lnTo>
                    <a:pt x="14390" y="6541"/>
                  </a:lnTo>
                  <a:cubicBezTo>
                    <a:pt x="14091" y="6058"/>
                    <a:pt x="13851" y="5674"/>
                    <a:pt x="13666" y="5343"/>
                  </a:cubicBezTo>
                  <a:cubicBezTo>
                    <a:pt x="13481" y="5012"/>
                    <a:pt x="13353" y="4734"/>
                    <a:pt x="13274" y="4473"/>
                  </a:cubicBezTo>
                  <a:cubicBezTo>
                    <a:pt x="13031" y="3632"/>
                    <a:pt x="13031" y="2659"/>
                    <a:pt x="13274" y="1817"/>
                  </a:cubicBezTo>
                  <a:cubicBezTo>
                    <a:pt x="13371" y="1485"/>
                    <a:pt x="13503" y="1184"/>
                    <a:pt x="13663" y="924"/>
                  </a:cubicBezTo>
                  <a:cubicBezTo>
                    <a:pt x="13824" y="665"/>
                    <a:pt x="14010" y="451"/>
                    <a:pt x="14216" y="296"/>
                  </a:cubicBezTo>
                  <a:cubicBezTo>
                    <a:pt x="14736" y="-98"/>
                    <a:pt x="15338" y="-98"/>
                    <a:pt x="15859" y="296"/>
                  </a:cubicBezTo>
                  <a:cubicBezTo>
                    <a:pt x="16020" y="422"/>
                    <a:pt x="16192" y="630"/>
                    <a:pt x="16397" y="929"/>
                  </a:cubicBezTo>
                  <a:cubicBezTo>
                    <a:pt x="16602" y="1227"/>
                    <a:pt x="16839" y="1616"/>
                    <a:pt x="17138" y="2100"/>
                  </a:cubicBezTo>
                  <a:lnTo>
                    <a:pt x="20304" y="7216"/>
                  </a:lnTo>
                  <a:cubicBezTo>
                    <a:pt x="20603" y="7699"/>
                    <a:pt x="20843" y="8087"/>
                    <a:pt x="21028" y="8418"/>
                  </a:cubicBezTo>
                  <a:cubicBezTo>
                    <a:pt x="21213" y="8749"/>
                    <a:pt x="21342" y="9023"/>
                    <a:pt x="21420" y="9284"/>
                  </a:cubicBezTo>
                  <a:cubicBezTo>
                    <a:pt x="21487" y="9516"/>
                    <a:pt x="21532" y="9755"/>
                    <a:pt x="21561" y="10004"/>
                  </a:cubicBezTo>
                  <a:cubicBezTo>
                    <a:pt x="21589" y="10250"/>
                    <a:pt x="21600" y="10501"/>
                    <a:pt x="21592" y="10751"/>
                  </a:cubicBezTo>
                  <a:cubicBezTo>
                    <a:pt x="21600" y="11002"/>
                    <a:pt x="21590" y="11255"/>
                    <a:pt x="21561" y="11502"/>
                  </a:cubicBezTo>
                  <a:cubicBezTo>
                    <a:pt x="21532" y="11751"/>
                    <a:pt x="21487" y="11990"/>
                    <a:pt x="21420" y="12222"/>
                  </a:cubicBezTo>
                  <a:cubicBezTo>
                    <a:pt x="21342" y="12483"/>
                    <a:pt x="21213" y="12761"/>
                    <a:pt x="21028" y="13092"/>
                  </a:cubicBezTo>
                  <a:cubicBezTo>
                    <a:pt x="20843" y="13423"/>
                    <a:pt x="20603" y="13807"/>
                    <a:pt x="20304" y="14290"/>
                  </a:cubicBezTo>
                  <a:lnTo>
                    <a:pt x="17138" y="19406"/>
                  </a:lnTo>
                  <a:cubicBezTo>
                    <a:pt x="16839" y="19890"/>
                    <a:pt x="16602" y="20280"/>
                    <a:pt x="16397" y="20577"/>
                  </a:cubicBezTo>
                  <a:cubicBezTo>
                    <a:pt x="16192" y="20875"/>
                    <a:pt x="16020" y="21079"/>
                    <a:pt x="15859" y="21206"/>
                  </a:cubicBezTo>
                  <a:cubicBezTo>
                    <a:pt x="15598" y="21402"/>
                    <a:pt x="15317" y="21502"/>
                    <a:pt x="15036" y="2150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57" name="Lorem ipsum dolor sit incididunt ut labore et dolore magna aliqua. Ut quis nostrud exercitation aliquip ex ea commodo"/>
            <p:cNvSpPr txBox="1"/>
            <p:nvPr/>
          </p:nvSpPr>
          <p:spPr>
            <a:xfrm>
              <a:off x="7897022" y="7080972"/>
              <a:ext cx="3843106" cy="1949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incididunt ut labore et dolore magna aliqua. Ut quis nostrud exercitation aliquip ex ea commodo</a:t>
              </a:r>
            </a:p>
          </p:txBody>
        </p:sp>
        <p:sp>
          <p:nvSpPr>
            <p:cNvPr id="1058" name="2 Quarter"/>
            <p:cNvSpPr txBox="1"/>
            <p:nvPr/>
          </p:nvSpPr>
          <p:spPr>
            <a:xfrm>
              <a:off x="8075495" y="5401123"/>
              <a:ext cx="1518043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pPr defTabSz="914400"/>
              <a:r>
                <a:rPr>
                  <a:solidFill>
                    <a:schemeClr val="bg2"/>
                  </a:solidFill>
                </a:rPr>
                <a:t>2 Quarter</a:t>
              </a:r>
            </a:p>
          </p:txBody>
        </p:sp>
        <p:sp>
          <p:nvSpPr>
            <p:cNvPr id="1059" name="Rounded Rectangle"/>
            <p:cNvSpPr/>
            <p:nvPr/>
          </p:nvSpPr>
          <p:spPr>
            <a:xfrm>
              <a:off x="7291500" y="9819805"/>
              <a:ext cx="4799879" cy="2070102"/>
            </a:xfrm>
            <a:prstGeom prst="roundRect">
              <a:avLst>
                <a:gd name="adj" fmla="val 9202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60" name="Graphic 221"/>
            <p:cNvSpPr/>
            <p:nvPr/>
          </p:nvSpPr>
          <p:spPr>
            <a:xfrm>
              <a:off x="7954526" y="10372032"/>
              <a:ext cx="347943" cy="34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344" extrusionOk="0">
                  <a:moveTo>
                    <a:pt x="20677" y="20010"/>
                  </a:moveTo>
                  <a:lnTo>
                    <a:pt x="6905" y="20010"/>
                  </a:ln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1"/>
                    <a:pt x="11615" y="4159"/>
                  </a:cubicBezTo>
                  <a:lnTo>
                    <a:pt x="196" y="15578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20677" y="21344"/>
                  </a:lnTo>
                  <a:cubicBezTo>
                    <a:pt x="21046" y="21344"/>
                    <a:pt x="21344" y="21045"/>
                    <a:pt x="21344" y="20677"/>
                  </a:cubicBezTo>
                  <a:cubicBezTo>
                    <a:pt x="21344" y="20309"/>
                    <a:pt x="21046" y="20010"/>
                    <a:pt x="20677" y="20010"/>
                  </a:cubicBezTo>
                  <a:close/>
                  <a:moveTo>
                    <a:pt x="15946" y="1713"/>
                  </a:move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lnTo>
                    <a:pt x="17184" y="7845"/>
                  </a:lnTo>
                  <a:lnTo>
                    <a:pt x="13499" y="4160"/>
                  </a:lnTo>
                  <a:close/>
                  <a:moveTo>
                    <a:pt x="2668" y="20010"/>
                  </a:moveTo>
                  <a:lnTo>
                    <a:pt x="1334" y="18676"/>
                  </a:lnTo>
                  <a:lnTo>
                    <a:pt x="1334" y="16326"/>
                  </a:lnTo>
                  <a:lnTo>
                    <a:pt x="5018" y="20010"/>
                  </a:ln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61" name="Notes"/>
            <p:cNvSpPr txBox="1"/>
            <p:nvPr/>
          </p:nvSpPr>
          <p:spPr>
            <a:xfrm>
              <a:off x="8442372" y="10302269"/>
              <a:ext cx="2474917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Notes</a:t>
              </a:r>
            </a:p>
          </p:txBody>
        </p:sp>
        <p:sp>
          <p:nvSpPr>
            <p:cNvPr id="1062" name="Type your note here"/>
            <p:cNvSpPr txBox="1"/>
            <p:nvPr/>
          </p:nvSpPr>
          <p:spPr>
            <a:xfrm>
              <a:off x="7865759" y="10946184"/>
              <a:ext cx="3999498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Type your note here</a:t>
              </a:r>
            </a:p>
          </p:txBody>
        </p:sp>
        <p:sp>
          <p:nvSpPr>
            <p:cNvPr id="1064" name="Rounded Rectangle"/>
            <p:cNvSpPr/>
            <p:nvPr/>
          </p:nvSpPr>
          <p:spPr>
            <a:xfrm>
              <a:off x="12346561" y="5617466"/>
              <a:ext cx="4799878" cy="3915750"/>
            </a:xfrm>
            <a:prstGeom prst="roundRect">
              <a:avLst>
                <a:gd name="adj" fmla="val 4865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65" name="Shape"/>
            <p:cNvSpPr/>
            <p:nvPr/>
          </p:nvSpPr>
          <p:spPr>
            <a:xfrm>
              <a:off x="12758360" y="4405185"/>
              <a:ext cx="3999497" cy="2463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502" extrusionOk="0">
                  <a:moveTo>
                    <a:pt x="15036" y="21502"/>
                  </a:moveTo>
                  <a:cubicBezTo>
                    <a:pt x="14755" y="21502"/>
                    <a:pt x="14476" y="21402"/>
                    <a:pt x="14216" y="21206"/>
                  </a:cubicBezTo>
                  <a:cubicBezTo>
                    <a:pt x="14011" y="21051"/>
                    <a:pt x="13824" y="20840"/>
                    <a:pt x="13663" y="20582"/>
                  </a:cubicBezTo>
                  <a:cubicBezTo>
                    <a:pt x="13502" y="20323"/>
                    <a:pt x="13370" y="20021"/>
                    <a:pt x="13274" y="19689"/>
                  </a:cubicBezTo>
                  <a:cubicBezTo>
                    <a:pt x="13031" y="18847"/>
                    <a:pt x="13031" y="17875"/>
                    <a:pt x="13274" y="17033"/>
                  </a:cubicBezTo>
                  <a:cubicBezTo>
                    <a:pt x="13353" y="16772"/>
                    <a:pt x="13481" y="16498"/>
                    <a:pt x="13666" y="16167"/>
                  </a:cubicBezTo>
                  <a:cubicBezTo>
                    <a:pt x="13851" y="15836"/>
                    <a:pt x="14091" y="15448"/>
                    <a:pt x="14390" y="14965"/>
                  </a:cubicBezTo>
                  <a:lnTo>
                    <a:pt x="15053" y="13894"/>
                  </a:lnTo>
                  <a:lnTo>
                    <a:pt x="2971" y="13894"/>
                  </a:lnTo>
                  <a:cubicBezTo>
                    <a:pt x="2548" y="13894"/>
                    <a:pt x="2210" y="13895"/>
                    <a:pt x="1935" y="13872"/>
                  </a:cubicBezTo>
                  <a:cubicBezTo>
                    <a:pt x="1660" y="13849"/>
                    <a:pt x="1449" y="13802"/>
                    <a:pt x="1280" y="13707"/>
                  </a:cubicBezTo>
                  <a:cubicBezTo>
                    <a:pt x="738" y="13390"/>
                    <a:pt x="312" y="12701"/>
                    <a:pt x="116" y="11826"/>
                  </a:cubicBezTo>
                  <a:cubicBezTo>
                    <a:pt x="38" y="11481"/>
                    <a:pt x="0" y="11117"/>
                    <a:pt x="0" y="10751"/>
                  </a:cubicBezTo>
                  <a:cubicBezTo>
                    <a:pt x="0" y="10386"/>
                    <a:pt x="39" y="10023"/>
                    <a:pt x="116" y="9680"/>
                  </a:cubicBezTo>
                  <a:cubicBezTo>
                    <a:pt x="312" y="8805"/>
                    <a:pt x="738" y="8116"/>
                    <a:pt x="1280" y="7799"/>
                  </a:cubicBezTo>
                  <a:cubicBezTo>
                    <a:pt x="1449" y="7704"/>
                    <a:pt x="1660" y="7657"/>
                    <a:pt x="1935" y="7634"/>
                  </a:cubicBezTo>
                  <a:cubicBezTo>
                    <a:pt x="2209" y="7611"/>
                    <a:pt x="2548" y="7612"/>
                    <a:pt x="2971" y="7612"/>
                  </a:cubicBezTo>
                  <a:lnTo>
                    <a:pt x="15053" y="7612"/>
                  </a:lnTo>
                  <a:lnTo>
                    <a:pt x="14390" y="6541"/>
                  </a:lnTo>
                  <a:cubicBezTo>
                    <a:pt x="14091" y="6058"/>
                    <a:pt x="13851" y="5674"/>
                    <a:pt x="13666" y="5343"/>
                  </a:cubicBezTo>
                  <a:cubicBezTo>
                    <a:pt x="13481" y="5012"/>
                    <a:pt x="13353" y="4734"/>
                    <a:pt x="13274" y="4473"/>
                  </a:cubicBezTo>
                  <a:cubicBezTo>
                    <a:pt x="13031" y="3632"/>
                    <a:pt x="13031" y="2659"/>
                    <a:pt x="13274" y="1817"/>
                  </a:cubicBezTo>
                  <a:cubicBezTo>
                    <a:pt x="13371" y="1485"/>
                    <a:pt x="13503" y="1184"/>
                    <a:pt x="13663" y="924"/>
                  </a:cubicBezTo>
                  <a:cubicBezTo>
                    <a:pt x="13824" y="665"/>
                    <a:pt x="14010" y="451"/>
                    <a:pt x="14216" y="296"/>
                  </a:cubicBezTo>
                  <a:cubicBezTo>
                    <a:pt x="14736" y="-98"/>
                    <a:pt x="15338" y="-98"/>
                    <a:pt x="15859" y="296"/>
                  </a:cubicBezTo>
                  <a:cubicBezTo>
                    <a:pt x="16020" y="422"/>
                    <a:pt x="16192" y="630"/>
                    <a:pt x="16397" y="929"/>
                  </a:cubicBezTo>
                  <a:cubicBezTo>
                    <a:pt x="16602" y="1227"/>
                    <a:pt x="16839" y="1616"/>
                    <a:pt x="17138" y="2100"/>
                  </a:cubicBezTo>
                  <a:lnTo>
                    <a:pt x="20304" y="7216"/>
                  </a:lnTo>
                  <a:cubicBezTo>
                    <a:pt x="20603" y="7699"/>
                    <a:pt x="20843" y="8087"/>
                    <a:pt x="21028" y="8418"/>
                  </a:cubicBezTo>
                  <a:cubicBezTo>
                    <a:pt x="21213" y="8749"/>
                    <a:pt x="21342" y="9023"/>
                    <a:pt x="21420" y="9284"/>
                  </a:cubicBezTo>
                  <a:cubicBezTo>
                    <a:pt x="21487" y="9516"/>
                    <a:pt x="21532" y="9755"/>
                    <a:pt x="21561" y="10004"/>
                  </a:cubicBezTo>
                  <a:cubicBezTo>
                    <a:pt x="21589" y="10250"/>
                    <a:pt x="21600" y="10501"/>
                    <a:pt x="21592" y="10751"/>
                  </a:cubicBezTo>
                  <a:cubicBezTo>
                    <a:pt x="21600" y="11002"/>
                    <a:pt x="21590" y="11255"/>
                    <a:pt x="21561" y="11502"/>
                  </a:cubicBezTo>
                  <a:cubicBezTo>
                    <a:pt x="21532" y="11751"/>
                    <a:pt x="21487" y="11990"/>
                    <a:pt x="21420" y="12222"/>
                  </a:cubicBezTo>
                  <a:cubicBezTo>
                    <a:pt x="21342" y="12483"/>
                    <a:pt x="21213" y="12761"/>
                    <a:pt x="21028" y="13092"/>
                  </a:cubicBezTo>
                  <a:cubicBezTo>
                    <a:pt x="20843" y="13423"/>
                    <a:pt x="20603" y="13807"/>
                    <a:pt x="20304" y="14290"/>
                  </a:cubicBezTo>
                  <a:lnTo>
                    <a:pt x="17138" y="19406"/>
                  </a:lnTo>
                  <a:cubicBezTo>
                    <a:pt x="16839" y="19890"/>
                    <a:pt x="16602" y="20280"/>
                    <a:pt x="16397" y="20577"/>
                  </a:cubicBezTo>
                  <a:cubicBezTo>
                    <a:pt x="16192" y="20875"/>
                    <a:pt x="16020" y="21079"/>
                    <a:pt x="15859" y="21206"/>
                  </a:cubicBezTo>
                  <a:cubicBezTo>
                    <a:pt x="15598" y="21402"/>
                    <a:pt x="15317" y="21502"/>
                    <a:pt x="15036" y="2150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66" name="Lorem ipsum dolor sit incididunt ut labore et dolore magna aliqua. Ut quis nostrud exercitation aliquip ex ea commodo"/>
            <p:cNvSpPr txBox="1"/>
            <p:nvPr/>
          </p:nvSpPr>
          <p:spPr>
            <a:xfrm>
              <a:off x="12963691" y="7080972"/>
              <a:ext cx="3843106" cy="1949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incididunt ut labore et dolore magna aliqua. Ut quis nostrud exercitation aliquip ex ea commodo</a:t>
              </a:r>
            </a:p>
          </p:txBody>
        </p:sp>
        <p:sp>
          <p:nvSpPr>
            <p:cNvPr id="1067" name="3 Quarter"/>
            <p:cNvSpPr txBox="1"/>
            <p:nvPr/>
          </p:nvSpPr>
          <p:spPr>
            <a:xfrm>
              <a:off x="13138958" y="5401123"/>
              <a:ext cx="1524455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pPr defTabSz="914400"/>
              <a:r>
                <a:rPr>
                  <a:solidFill>
                    <a:schemeClr val="bg2"/>
                  </a:solidFill>
                </a:rPr>
                <a:t>3 Quarter</a:t>
              </a:r>
            </a:p>
          </p:txBody>
        </p:sp>
        <p:sp>
          <p:nvSpPr>
            <p:cNvPr id="1068" name="Rounded Rectangle"/>
            <p:cNvSpPr/>
            <p:nvPr/>
          </p:nvSpPr>
          <p:spPr>
            <a:xfrm>
              <a:off x="12358169" y="9819805"/>
              <a:ext cx="4799879" cy="2070102"/>
            </a:xfrm>
            <a:prstGeom prst="roundRect">
              <a:avLst>
                <a:gd name="adj" fmla="val 9202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69" name="Graphic 221"/>
            <p:cNvSpPr/>
            <p:nvPr/>
          </p:nvSpPr>
          <p:spPr>
            <a:xfrm>
              <a:off x="13021195" y="10372032"/>
              <a:ext cx="347943" cy="34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344" extrusionOk="0">
                  <a:moveTo>
                    <a:pt x="20677" y="20010"/>
                  </a:moveTo>
                  <a:lnTo>
                    <a:pt x="6905" y="20010"/>
                  </a:ln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1"/>
                    <a:pt x="11615" y="4159"/>
                  </a:cubicBezTo>
                  <a:lnTo>
                    <a:pt x="196" y="15578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20677" y="21344"/>
                  </a:lnTo>
                  <a:cubicBezTo>
                    <a:pt x="21046" y="21344"/>
                    <a:pt x="21344" y="21045"/>
                    <a:pt x="21344" y="20677"/>
                  </a:cubicBezTo>
                  <a:cubicBezTo>
                    <a:pt x="21344" y="20309"/>
                    <a:pt x="21046" y="20010"/>
                    <a:pt x="20677" y="20010"/>
                  </a:cubicBezTo>
                  <a:close/>
                  <a:moveTo>
                    <a:pt x="15946" y="1713"/>
                  </a:move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lnTo>
                    <a:pt x="17184" y="7845"/>
                  </a:lnTo>
                  <a:lnTo>
                    <a:pt x="13499" y="4160"/>
                  </a:lnTo>
                  <a:close/>
                  <a:moveTo>
                    <a:pt x="2668" y="20010"/>
                  </a:moveTo>
                  <a:lnTo>
                    <a:pt x="1334" y="18676"/>
                  </a:lnTo>
                  <a:lnTo>
                    <a:pt x="1334" y="16326"/>
                  </a:lnTo>
                  <a:lnTo>
                    <a:pt x="5018" y="20010"/>
                  </a:ln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70" name="Notes"/>
            <p:cNvSpPr txBox="1"/>
            <p:nvPr/>
          </p:nvSpPr>
          <p:spPr>
            <a:xfrm>
              <a:off x="13509041" y="10302269"/>
              <a:ext cx="2474917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Notes</a:t>
              </a:r>
            </a:p>
          </p:txBody>
        </p:sp>
        <p:sp>
          <p:nvSpPr>
            <p:cNvPr id="1071" name="Type your note here"/>
            <p:cNvSpPr txBox="1"/>
            <p:nvPr/>
          </p:nvSpPr>
          <p:spPr>
            <a:xfrm>
              <a:off x="12932428" y="10946184"/>
              <a:ext cx="3999498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Type your note here</a:t>
              </a:r>
            </a:p>
          </p:txBody>
        </p:sp>
        <p:sp>
          <p:nvSpPr>
            <p:cNvPr id="1073" name="Rounded Rectangle"/>
            <p:cNvSpPr/>
            <p:nvPr/>
          </p:nvSpPr>
          <p:spPr>
            <a:xfrm>
              <a:off x="17413231" y="5617466"/>
              <a:ext cx="4799879" cy="3915750"/>
            </a:xfrm>
            <a:prstGeom prst="roundRect">
              <a:avLst>
                <a:gd name="adj" fmla="val 4865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74" name="Shape"/>
            <p:cNvSpPr/>
            <p:nvPr/>
          </p:nvSpPr>
          <p:spPr>
            <a:xfrm>
              <a:off x="17825030" y="4405185"/>
              <a:ext cx="3999498" cy="2463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4" h="21502" extrusionOk="0">
                  <a:moveTo>
                    <a:pt x="15036" y="21502"/>
                  </a:moveTo>
                  <a:cubicBezTo>
                    <a:pt x="14755" y="21502"/>
                    <a:pt x="14476" y="21402"/>
                    <a:pt x="14216" y="21206"/>
                  </a:cubicBezTo>
                  <a:cubicBezTo>
                    <a:pt x="14011" y="21051"/>
                    <a:pt x="13824" y="20840"/>
                    <a:pt x="13663" y="20582"/>
                  </a:cubicBezTo>
                  <a:cubicBezTo>
                    <a:pt x="13502" y="20323"/>
                    <a:pt x="13370" y="20021"/>
                    <a:pt x="13274" y="19689"/>
                  </a:cubicBezTo>
                  <a:cubicBezTo>
                    <a:pt x="13031" y="18847"/>
                    <a:pt x="13031" y="17875"/>
                    <a:pt x="13274" y="17033"/>
                  </a:cubicBezTo>
                  <a:cubicBezTo>
                    <a:pt x="13353" y="16772"/>
                    <a:pt x="13481" y="16498"/>
                    <a:pt x="13666" y="16167"/>
                  </a:cubicBezTo>
                  <a:cubicBezTo>
                    <a:pt x="13851" y="15836"/>
                    <a:pt x="14091" y="15448"/>
                    <a:pt x="14390" y="14965"/>
                  </a:cubicBezTo>
                  <a:lnTo>
                    <a:pt x="15053" y="13894"/>
                  </a:lnTo>
                  <a:lnTo>
                    <a:pt x="2971" y="13894"/>
                  </a:lnTo>
                  <a:cubicBezTo>
                    <a:pt x="2548" y="13894"/>
                    <a:pt x="2210" y="13895"/>
                    <a:pt x="1935" y="13872"/>
                  </a:cubicBezTo>
                  <a:cubicBezTo>
                    <a:pt x="1660" y="13849"/>
                    <a:pt x="1449" y="13802"/>
                    <a:pt x="1280" y="13707"/>
                  </a:cubicBezTo>
                  <a:cubicBezTo>
                    <a:pt x="738" y="13390"/>
                    <a:pt x="312" y="12701"/>
                    <a:pt x="116" y="11826"/>
                  </a:cubicBezTo>
                  <a:cubicBezTo>
                    <a:pt x="38" y="11481"/>
                    <a:pt x="0" y="11117"/>
                    <a:pt x="0" y="10751"/>
                  </a:cubicBezTo>
                  <a:cubicBezTo>
                    <a:pt x="0" y="10386"/>
                    <a:pt x="39" y="10023"/>
                    <a:pt x="116" y="9680"/>
                  </a:cubicBezTo>
                  <a:cubicBezTo>
                    <a:pt x="312" y="8805"/>
                    <a:pt x="738" y="8116"/>
                    <a:pt x="1280" y="7799"/>
                  </a:cubicBezTo>
                  <a:cubicBezTo>
                    <a:pt x="1449" y="7704"/>
                    <a:pt x="1660" y="7657"/>
                    <a:pt x="1935" y="7634"/>
                  </a:cubicBezTo>
                  <a:cubicBezTo>
                    <a:pt x="2209" y="7611"/>
                    <a:pt x="2548" y="7612"/>
                    <a:pt x="2971" y="7612"/>
                  </a:cubicBezTo>
                  <a:lnTo>
                    <a:pt x="15053" y="7612"/>
                  </a:lnTo>
                  <a:lnTo>
                    <a:pt x="14390" y="6541"/>
                  </a:lnTo>
                  <a:cubicBezTo>
                    <a:pt x="14091" y="6058"/>
                    <a:pt x="13851" y="5674"/>
                    <a:pt x="13666" y="5343"/>
                  </a:cubicBezTo>
                  <a:cubicBezTo>
                    <a:pt x="13481" y="5012"/>
                    <a:pt x="13353" y="4734"/>
                    <a:pt x="13274" y="4473"/>
                  </a:cubicBezTo>
                  <a:cubicBezTo>
                    <a:pt x="13031" y="3632"/>
                    <a:pt x="13031" y="2659"/>
                    <a:pt x="13274" y="1817"/>
                  </a:cubicBezTo>
                  <a:cubicBezTo>
                    <a:pt x="13371" y="1485"/>
                    <a:pt x="13503" y="1184"/>
                    <a:pt x="13663" y="924"/>
                  </a:cubicBezTo>
                  <a:cubicBezTo>
                    <a:pt x="13824" y="665"/>
                    <a:pt x="14010" y="451"/>
                    <a:pt x="14216" y="296"/>
                  </a:cubicBezTo>
                  <a:cubicBezTo>
                    <a:pt x="14736" y="-98"/>
                    <a:pt x="15338" y="-98"/>
                    <a:pt x="15859" y="296"/>
                  </a:cubicBezTo>
                  <a:cubicBezTo>
                    <a:pt x="16020" y="422"/>
                    <a:pt x="16192" y="630"/>
                    <a:pt x="16397" y="929"/>
                  </a:cubicBezTo>
                  <a:cubicBezTo>
                    <a:pt x="16602" y="1227"/>
                    <a:pt x="16839" y="1616"/>
                    <a:pt x="17138" y="2100"/>
                  </a:cubicBezTo>
                  <a:lnTo>
                    <a:pt x="20304" y="7216"/>
                  </a:lnTo>
                  <a:cubicBezTo>
                    <a:pt x="20603" y="7699"/>
                    <a:pt x="20843" y="8087"/>
                    <a:pt x="21028" y="8418"/>
                  </a:cubicBezTo>
                  <a:cubicBezTo>
                    <a:pt x="21213" y="8749"/>
                    <a:pt x="21342" y="9023"/>
                    <a:pt x="21420" y="9284"/>
                  </a:cubicBezTo>
                  <a:cubicBezTo>
                    <a:pt x="21487" y="9516"/>
                    <a:pt x="21532" y="9755"/>
                    <a:pt x="21561" y="10004"/>
                  </a:cubicBezTo>
                  <a:cubicBezTo>
                    <a:pt x="21589" y="10250"/>
                    <a:pt x="21600" y="10501"/>
                    <a:pt x="21592" y="10751"/>
                  </a:cubicBezTo>
                  <a:cubicBezTo>
                    <a:pt x="21600" y="11002"/>
                    <a:pt x="21590" y="11255"/>
                    <a:pt x="21561" y="11502"/>
                  </a:cubicBezTo>
                  <a:cubicBezTo>
                    <a:pt x="21532" y="11751"/>
                    <a:pt x="21487" y="11990"/>
                    <a:pt x="21420" y="12222"/>
                  </a:cubicBezTo>
                  <a:cubicBezTo>
                    <a:pt x="21342" y="12483"/>
                    <a:pt x="21213" y="12761"/>
                    <a:pt x="21028" y="13092"/>
                  </a:cubicBezTo>
                  <a:cubicBezTo>
                    <a:pt x="20843" y="13423"/>
                    <a:pt x="20603" y="13807"/>
                    <a:pt x="20304" y="14290"/>
                  </a:cubicBezTo>
                  <a:lnTo>
                    <a:pt x="17138" y="19406"/>
                  </a:lnTo>
                  <a:cubicBezTo>
                    <a:pt x="16839" y="19890"/>
                    <a:pt x="16602" y="20280"/>
                    <a:pt x="16397" y="20577"/>
                  </a:cubicBezTo>
                  <a:cubicBezTo>
                    <a:pt x="16192" y="20875"/>
                    <a:pt x="16020" y="21079"/>
                    <a:pt x="15859" y="21206"/>
                  </a:cubicBezTo>
                  <a:cubicBezTo>
                    <a:pt x="15598" y="21402"/>
                    <a:pt x="15317" y="21502"/>
                    <a:pt x="15036" y="2150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75" name="Lorem ipsum dolor sit incididunt ut labore et dolore magna aliqua. Ut quis nostrud exercitation aliquip ex ea commodo"/>
            <p:cNvSpPr txBox="1"/>
            <p:nvPr/>
          </p:nvSpPr>
          <p:spPr>
            <a:xfrm>
              <a:off x="18030361" y="7080972"/>
              <a:ext cx="3843107" cy="1949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556A7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incididunt ut labore et dolore magna aliqua. Ut quis nostrud exercitation aliquip ex ea commodo</a:t>
              </a:r>
            </a:p>
          </p:txBody>
        </p:sp>
        <p:sp>
          <p:nvSpPr>
            <p:cNvPr id="1076" name="4 Quarter"/>
            <p:cNvSpPr txBox="1"/>
            <p:nvPr/>
          </p:nvSpPr>
          <p:spPr>
            <a:xfrm>
              <a:off x="18198414" y="5401123"/>
              <a:ext cx="1538883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pPr defTabSz="914400"/>
              <a:r>
                <a:rPr>
                  <a:solidFill>
                    <a:schemeClr val="bg2"/>
                  </a:solidFill>
                </a:rPr>
                <a:t>4 Quarter</a:t>
              </a:r>
            </a:p>
          </p:txBody>
        </p:sp>
        <p:sp>
          <p:nvSpPr>
            <p:cNvPr id="1077" name="Rounded Rectangle"/>
            <p:cNvSpPr/>
            <p:nvPr/>
          </p:nvSpPr>
          <p:spPr>
            <a:xfrm>
              <a:off x="17424839" y="9819805"/>
              <a:ext cx="4799880" cy="2070102"/>
            </a:xfrm>
            <a:prstGeom prst="roundRect">
              <a:avLst>
                <a:gd name="adj" fmla="val 9202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78" name="Graphic 221"/>
            <p:cNvSpPr/>
            <p:nvPr/>
          </p:nvSpPr>
          <p:spPr>
            <a:xfrm>
              <a:off x="18087865" y="10372032"/>
              <a:ext cx="347943" cy="34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4" h="21344" extrusionOk="0">
                  <a:moveTo>
                    <a:pt x="20677" y="20010"/>
                  </a:moveTo>
                  <a:lnTo>
                    <a:pt x="6905" y="20010"/>
                  </a:ln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1"/>
                    <a:pt x="11615" y="4159"/>
                  </a:cubicBezTo>
                  <a:lnTo>
                    <a:pt x="196" y="15578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20677" y="21344"/>
                  </a:lnTo>
                  <a:cubicBezTo>
                    <a:pt x="21046" y="21344"/>
                    <a:pt x="21344" y="21045"/>
                    <a:pt x="21344" y="20677"/>
                  </a:cubicBezTo>
                  <a:cubicBezTo>
                    <a:pt x="21344" y="20309"/>
                    <a:pt x="21046" y="20010"/>
                    <a:pt x="20677" y="20010"/>
                  </a:cubicBezTo>
                  <a:close/>
                  <a:moveTo>
                    <a:pt x="15946" y="1713"/>
                  </a:move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lnTo>
                    <a:pt x="17184" y="7845"/>
                  </a:lnTo>
                  <a:lnTo>
                    <a:pt x="13499" y="4160"/>
                  </a:lnTo>
                  <a:close/>
                  <a:moveTo>
                    <a:pt x="2668" y="20010"/>
                  </a:moveTo>
                  <a:lnTo>
                    <a:pt x="1334" y="18676"/>
                  </a:lnTo>
                  <a:lnTo>
                    <a:pt x="1334" y="16326"/>
                  </a:lnTo>
                  <a:lnTo>
                    <a:pt x="5018" y="20010"/>
                  </a:ln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79" name="Notes"/>
            <p:cNvSpPr txBox="1"/>
            <p:nvPr/>
          </p:nvSpPr>
          <p:spPr>
            <a:xfrm>
              <a:off x="18575711" y="10302269"/>
              <a:ext cx="2474917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Notes</a:t>
              </a:r>
            </a:p>
          </p:txBody>
        </p:sp>
        <p:sp>
          <p:nvSpPr>
            <p:cNvPr id="1080" name="Type your note here"/>
            <p:cNvSpPr txBox="1"/>
            <p:nvPr/>
          </p:nvSpPr>
          <p:spPr>
            <a:xfrm>
              <a:off x="17999098" y="10946184"/>
              <a:ext cx="3999499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Type your note here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8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FCA221"/>
      </a:accent1>
      <a:accent2>
        <a:srgbClr val="DB483E"/>
      </a:accent2>
      <a:accent3>
        <a:srgbClr val="05A5AF"/>
      </a:accent3>
      <a:accent4>
        <a:srgbClr val="434053"/>
      </a:accent4>
      <a:accent5>
        <a:srgbClr val="874278"/>
      </a:accent5>
      <a:accent6>
        <a:srgbClr val="FCA221"/>
      </a:accent6>
      <a:hlink>
        <a:srgbClr val="05A5AF"/>
      </a:hlink>
      <a:folHlink>
        <a:srgbClr val="4340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112</Words>
  <Application>Microsoft Macintosh PowerPoint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Medium</vt:lpstr>
      <vt:lpstr>DM Sans Regular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11</cp:revision>
  <dcterms:modified xsi:type="dcterms:W3CDTF">2020-12-30T17:40:51Z</dcterms:modified>
</cp:coreProperties>
</file>