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DM Sans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DM Sans"/>
      <p:bold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DMSansMedium-boldItalic.fntdata"/><Relationship Id="rId10" Type="http://schemas.openxmlformats.org/officeDocument/2006/relationships/font" Target="fonts/DMSansMedium-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DMSans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DMSans-boldItalic.fntdata"/><Relationship Id="rId16" Type="http://schemas.openxmlformats.org/officeDocument/2006/relationships/font" Target="fonts/DMSans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DMSans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1c26ac5b2a1_2_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g1c26ac5b2a1_2_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>
  <p:cSld name="Title &amp; Subtitle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15"/>
          <p:cNvGrpSpPr/>
          <p:nvPr/>
        </p:nvGrpSpPr>
        <p:grpSpPr>
          <a:xfrm>
            <a:off x="829958" y="849344"/>
            <a:ext cx="7504311" cy="3609372"/>
            <a:chOff x="2213222" y="2264916"/>
            <a:chExt cx="20011497" cy="9624991"/>
          </a:xfrm>
        </p:grpSpPr>
        <p:sp>
          <p:nvSpPr>
            <p:cNvPr id="57" name="Google Shape;57;p15"/>
            <p:cNvSpPr txBox="1"/>
            <p:nvPr/>
          </p:nvSpPr>
          <p:spPr>
            <a:xfrm>
              <a:off x="4967708" y="2264916"/>
              <a:ext cx="14448584" cy="102592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DM Sans"/>
                <a:buNone/>
              </a:pPr>
              <a:r>
                <a:rPr b="1" i="0" lang="en-GB" sz="23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4 Quarters Roadmap Template</a:t>
              </a:r>
              <a:endParaRPr sz="500"/>
            </a:p>
          </p:txBody>
        </p:sp>
        <p:sp>
          <p:nvSpPr>
            <p:cNvPr id="58" name="Google Shape;58;p15"/>
            <p:cNvSpPr/>
            <p:nvPr/>
          </p:nvSpPr>
          <p:spPr>
            <a:xfrm>
              <a:off x="2213222" y="5617466"/>
              <a:ext cx="4799878" cy="3915750"/>
            </a:xfrm>
            <a:prstGeom prst="roundRect">
              <a:avLst>
                <a:gd fmla="val 4865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9" name="Google Shape;59;p15"/>
            <p:cNvSpPr/>
            <p:nvPr/>
          </p:nvSpPr>
          <p:spPr>
            <a:xfrm>
              <a:off x="2625021" y="4405185"/>
              <a:ext cx="3999497" cy="2463802"/>
            </a:xfrm>
            <a:custGeom>
              <a:rect b="b" l="l" r="r" t="t"/>
              <a:pathLst>
                <a:path extrusionOk="0" h="21502" w="21594">
                  <a:moveTo>
                    <a:pt x="15036" y="21502"/>
                  </a:moveTo>
                  <a:cubicBezTo>
                    <a:pt x="14755" y="21502"/>
                    <a:pt x="14476" y="21402"/>
                    <a:pt x="14216" y="21206"/>
                  </a:cubicBezTo>
                  <a:cubicBezTo>
                    <a:pt x="14011" y="21051"/>
                    <a:pt x="13824" y="20840"/>
                    <a:pt x="13663" y="20582"/>
                  </a:cubicBezTo>
                  <a:cubicBezTo>
                    <a:pt x="13502" y="20323"/>
                    <a:pt x="13370" y="20021"/>
                    <a:pt x="13274" y="19689"/>
                  </a:cubicBezTo>
                  <a:cubicBezTo>
                    <a:pt x="13031" y="18847"/>
                    <a:pt x="13031" y="17875"/>
                    <a:pt x="13274" y="17033"/>
                  </a:cubicBezTo>
                  <a:cubicBezTo>
                    <a:pt x="13353" y="16772"/>
                    <a:pt x="13481" y="16498"/>
                    <a:pt x="13666" y="16167"/>
                  </a:cubicBezTo>
                  <a:cubicBezTo>
                    <a:pt x="13851" y="15836"/>
                    <a:pt x="14091" y="15448"/>
                    <a:pt x="14390" y="14965"/>
                  </a:cubicBezTo>
                  <a:lnTo>
                    <a:pt x="15053" y="13894"/>
                  </a:lnTo>
                  <a:lnTo>
                    <a:pt x="2971" y="13894"/>
                  </a:lnTo>
                  <a:cubicBezTo>
                    <a:pt x="2548" y="13894"/>
                    <a:pt x="2210" y="13895"/>
                    <a:pt x="1935" y="13872"/>
                  </a:cubicBezTo>
                  <a:cubicBezTo>
                    <a:pt x="1660" y="13849"/>
                    <a:pt x="1449" y="13802"/>
                    <a:pt x="1280" y="13707"/>
                  </a:cubicBezTo>
                  <a:cubicBezTo>
                    <a:pt x="738" y="13390"/>
                    <a:pt x="312" y="12701"/>
                    <a:pt x="116" y="11826"/>
                  </a:cubicBezTo>
                  <a:cubicBezTo>
                    <a:pt x="38" y="11481"/>
                    <a:pt x="0" y="11117"/>
                    <a:pt x="0" y="10751"/>
                  </a:cubicBezTo>
                  <a:cubicBezTo>
                    <a:pt x="0" y="10386"/>
                    <a:pt x="39" y="10023"/>
                    <a:pt x="116" y="9680"/>
                  </a:cubicBezTo>
                  <a:cubicBezTo>
                    <a:pt x="312" y="8805"/>
                    <a:pt x="738" y="8116"/>
                    <a:pt x="1280" y="7799"/>
                  </a:cubicBezTo>
                  <a:cubicBezTo>
                    <a:pt x="1449" y="7704"/>
                    <a:pt x="1660" y="7657"/>
                    <a:pt x="1935" y="7634"/>
                  </a:cubicBezTo>
                  <a:cubicBezTo>
                    <a:pt x="2209" y="7611"/>
                    <a:pt x="2548" y="7612"/>
                    <a:pt x="2971" y="7612"/>
                  </a:cubicBezTo>
                  <a:lnTo>
                    <a:pt x="15053" y="7612"/>
                  </a:lnTo>
                  <a:lnTo>
                    <a:pt x="14390" y="6541"/>
                  </a:lnTo>
                  <a:cubicBezTo>
                    <a:pt x="14091" y="6058"/>
                    <a:pt x="13851" y="5674"/>
                    <a:pt x="13666" y="5343"/>
                  </a:cubicBezTo>
                  <a:cubicBezTo>
                    <a:pt x="13481" y="5012"/>
                    <a:pt x="13353" y="4734"/>
                    <a:pt x="13274" y="4473"/>
                  </a:cubicBezTo>
                  <a:cubicBezTo>
                    <a:pt x="13031" y="3632"/>
                    <a:pt x="13031" y="2659"/>
                    <a:pt x="13274" y="1817"/>
                  </a:cubicBezTo>
                  <a:cubicBezTo>
                    <a:pt x="13371" y="1485"/>
                    <a:pt x="13503" y="1184"/>
                    <a:pt x="13663" y="924"/>
                  </a:cubicBezTo>
                  <a:cubicBezTo>
                    <a:pt x="13824" y="665"/>
                    <a:pt x="14010" y="451"/>
                    <a:pt x="14216" y="296"/>
                  </a:cubicBezTo>
                  <a:cubicBezTo>
                    <a:pt x="14736" y="-98"/>
                    <a:pt x="15338" y="-98"/>
                    <a:pt x="15859" y="296"/>
                  </a:cubicBezTo>
                  <a:cubicBezTo>
                    <a:pt x="16020" y="422"/>
                    <a:pt x="16192" y="630"/>
                    <a:pt x="16397" y="929"/>
                  </a:cubicBezTo>
                  <a:cubicBezTo>
                    <a:pt x="16602" y="1227"/>
                    <a:pt x="16839" y="1616"/>
                    <a:pt x="17138" y="2100"/>
                  </a:cubicBezTo>
                  <a:lnTo>
                    <a:pt x="20304" y="7216"/>
                  </a:lnTo>
                  <a:cubicBezTo>
                    <a:pt x="20603" y="7699"/>
                    <a:pt x="20843" y="8087"/>
                    <a:pt x="21028" y="8418"/>
                  </a:cubicBezTo>
                  <a:cubicBezTo>
                    <a:pt x="21213" y="8749"/>
                    <a:pt x="21342" y="9023"/>
                    <a:pt x="21420" y="9284"/>
                  </a:cubicBezTo>
                  <a:cubicBezTo>
                    <a:pt x="21487" y="9516"/>
                    <a:pt x="21532" y="9755"/>
                    <a:pt x="21561" y="10004"/>
                  </a:cubicBezTo>
                  <a:cubicBezTo>
                    <a:pt x="21589" y="10250"/>
                    <a:pt x="21600" y="10501"/>
                    <a:pt x="21592" y="10751"/>
                  </a:cubicBezTo>
                  <a:cubicBezTo>
                    <a:pt x="21600" y="11002"/>
                    <a:pt x="21590" y="11255"/>
                    <a:pt x="21561" y="11502"/>
                  </a:cubicBezTo>
                  <a:cubicBezTo>
                    <a:pt x="21532" y="11751"/>
                    <a:pt x="21487" y="11990"/>
                    <a:pt x="21420" y="12222"/>
                  </a:cubicBezTo>
                  <a:cubicBezTo>
                    <a:pt x="21342" y="12483"/>
                    <a:pt x="21213" y="12761"/>
                    <a:pt x="21028" y="13092"/>
                  </a:cubicBezTo>
                  <a:cubicBezTo>
                    <a:pt x="20843" y="13423"/>
                    <a:pt x="20603" y="13807"/>
                    <a:pt x="20304" y="14290"/>
                  </a:cubicBezTo>
                  <a:lnTo>
                    <a:pt x="17138" y="19406"/>
                  </a:lnTo>
                  <a:cubicBezTo>
                    <a:pt x="16839" y="19890"/>
                    <a:pt x="16602" y="20280"/>
                    <a:pt x="16397" y="20577"/>
                  </a:cubicBezTo>
                  <a:cubicBezTo>
                    <a:pt x="16192" y="20875"/>
                    <a:pt x="16020" y="21079"/>
                    <a:pt x="15859" y="21206"/>
                  </a:cubicBezTo>
                  <a:cubicBezTo>
                    <a:pt x="15598" y="21402"/>
                    <a:pt x="15317" y="21502"/>
                    <a:pt x="15036" y="215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0" name="Google Shape;60;p15"/>
            <p:cNvSpPr txBox="1"/>
            <p:nvPr/>
          </p:nvSpPr>
          <p:spPr>
            <a:xfrm>
              <a:off x="2830352" y="7080972"/>
              <a:ext cx="3843106" cy="194925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incididunt ut labore et dolore magna aliqua. Ut quis nostrud exercitation aliquip ex ea commodo</a:t>
              </a:r>
              <a:endParaRPr sz="500"/>
            </a:p>
          </p:txBody>
        </p:sp>
        <p:sp>
          <p:nvSpPr>
            <p:cNvPr id="61" name="Google Shape;61;p15"/>
            <p:cNvSpPr txBox="1"/>
            <p:nvPr/>
          </p:nvSpPr>
          <p:spPr>
            <a:xfrm>
              <a:off x="3044091" y="5401123"/>
              <a:ext cx="1447511" cy="47192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1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1 Quarter</a:t>
              </a:r>
              <a:endParaRPr sz="500"/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2224830" y="9819805"/>
              <a:ext cx="4799879" cy="2070102"/>
            </a:xfrm>
            <a:prstGeom prst="roundRect">
              <a:avLst>
                <a:gd fmla="val 9202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2887856" y="10372032"/>
              <a:ext cx="347943" cy="347922"/>
            </a:xfrm>
            <a:custGeom>
              <a:rect b="b" l="l" r="r" t="t"/>
              <a:pathLst>
                <a:path extrusionOk="0" h="21344" w="21344">
                  <a:moveTo>
                    <a:pt x="20677" y="20010"/>
                  </a:moveTo>
                  <a:lnTo>
                    <a:pt x="6905" y="20010"/>
                  </a:lnTo>
                  <a:lnTo>
                    <a:pt x="17185" y="9729"/>
                  </a:lnTo>
                  <a:cubicBezTo>
                    <a:pt x="17467" y="9966"/>
                    <a:pt x="17888" y="9930"/>
                    <a:pt x="18125" y="9648"/>
                  </a:cubicBezTo>
                  <a:cubicBezTo>
                    <a:pt x="18334" y="9400"/>
                    <a:pt x="18334" y="9037"/>
                    <a:pt x="18125" y="8789"/>
                  </a:cubicBezTo>
                  <a:lnTo>
                    <a:pt x="20574" y="6341"/>
                  </a:lnTo>
                  <a:cubicBezTo>
                    <a:pt x="21600" y="5313"/>
                    <a:pt x="21600" y="3648"/>
                    <a:pt x="20574" y="2621"/>
                  </a:cubicBezTo>
                  <a:lnTo>
                    <a:pt x="18723" y="770"/>
                  </a:lnTo>
                  <a:cubicBezTo>
                    <a:pt x="17695" y="-256"/>
                    <a:pt x="16031" y="-256"/>
                    <a:pt x="15003" y="770"/>
                  </a:cubicBezTo>
                  <a:lnTo>
                    <a:pt x="12555" y="3219"/>
                  </a:lnTo>
                  <a:cubicBezTo>
                    <a:pt x="12273" y="2982"/>
                    <a:pt x="11852" y="3018"/>
                    <a:pt x="11615" y="3300"/>
                  </a:cubicBezTo>
                  <a:cubicBezTo>
                    <a:pt x="11406" y="3548"/>
                    <a:pt x="11406" y="3911"/>
                    <a:pt x="11615" y="4159"/>
                  </a:cubicBezTo>
                  <a:lnTo>
                    <a:pt x="196" y="15578"/>
                  </a:lnTo>
                  <a:cubicBezTo>
                    <a:pt x="70" y="15703"/>
                    <a:pt x="0" y="15873"/>
                    <a:pt x="0" y="16050"/>
                  </a:cubicBezTo>
                  <a:lnTo>
                    <a:pt x="0" y="20677"/>
                  </a:lnTo>
                  <a:cubicBezTo>
                    <a:pt x="0" y="21045"/>
                    <a:pt x="299" y="21344"/>
                    <a:pt x="667" y="21344"/>
                  </a:cubicBezTo>
                  <a:lnTo>
                    <a:pt x="20677" y="21344"/>
                  </a:lnTo>
                  <a:cubicBezTo>
                    <a:pt x="21046" y="21344"/>
                    <a:pt x="21344" y="21045"/>
                    <a:pt x="21344" y="20677"/>
                  </a:cubicBezTo>
                  <a:cubicBezTo>
                    <a:pt x="21344" y="20309"/>
                    <a:pt x="21046" y="20010"/>
                    <a:pt x="20677" y="20010"/>
                  </a:cubicBezTo>
                  <a:close/>
                  <a:moveTo>
                    <a:pt x="15946" y="1713"/>
                  </a:moveTo>
                  <a:cubicBezTo>
                    <a:pt x="16453" y="1208"/>
                    <a:pt x="17273" y="1208"/>
                    <a:pt x="17780" y="1713"/>
                  </a:cubicBezTo>
                  <a:lnTo>
                    <a:pt x="19631" y="3564"/>
                  </a:lnTo>
                  <a:cubicBezTo>
                    <a:pt x="20136" y="4071"/>
                    <a:pt x="20136" y="4890"/>
                    <a:pt x="19631" y="5397"/>
                  </a:cubicBezTo>
                  <a:lnTo>
                    <a:pt x="17184" y="7845"/>
                  </a:lnTo>
                  <a:lnTo>
                    <a:pt x="13499" y="4160"/>
                  </a:lnTo>
                  <a:close/>
                  <a:moveTo>
                    <a:pt x="2668" y="20010"/>
                  </a:moveTo>
                  <a:lnTo>
                    <a:pt x="1334" y="18676"/>
                  </a:lnTo>
                  <a:lnTo>
                    <a:pt x="1334" y="16326"/>
                  </a:lnTo>
                  <a:lnTo>
                    <a:pt x="5018" y="2001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4" name="Google Shape;64;p15"/>
            <p:cNvSpPr txBox="1"/>
            <p:nvPr/>
          </p:nvSpPr>
          <p:spPr>
            <a:xfrm>
              <a:off x="3375702" y="10302269"/>
              <a:ext cx="2474917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Notes</a:t>
              </a:r>
              <a:endParaRPr sz="500"/>
            </a:p>
          </p:txBody>
        </p:sp>
        <p:sp>
          <p:nvSpPr>
            <p:cNvPr id="65" name="Google Shape;65;p15"/>
            <p:cNvSpPr txBox="1"/>
            <p:nvPr/>
          </p:nvSpPr>
          <p:spPr>
            <a:xfrm>
              <a:off x="2799089" y="10946184"/>
              <a:ext cx="3999498" cy="47192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Type your note here</a:t>
              </a:r>
              <a:endParaRPr sz="500"/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7279892" y="5617466"/>
              <a:ext cx="4799878" cy="3915750"/>
            </a:xfrm>
            <a:prstGeom prst="roundRect">
              <a:avLst>
                <a:gd fmla="val 4865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7691691" y="4405185"/>
              <a:ext cx="3999497" cy="2463802"/>
            </a:xfrm>
            <a:custGeom>
              <a:rect b="b" l="l" r="r" t="t"/>
              <a:pathLst>
                <a:path extrusionOk="0" h="21502" w="21594">
                  <a:moveTo>
                    <a:pt x="15036" y="21502"/>
                  </a:moveTo>
                  <a:cubicBezTo>
                    <a:pt x="14755" y="21502"/>
                    <a:pt x="14476" y="21402"/>
                    <a:pt x="14216" y="21206"/>
                  </a:cubicBezTo>
                  <a:cubicBezTo>
                    <a:pt x="14011" y="21051"/>
                    <a:pt x="13824" y="20840"/>
                    <a:pt x="13663" y="20582"/>
                  </a:cubicBezTo>
                  <a:cubicBezTo>
                    <a:pt x="13502" y="20323"/>
                    <a:pt x="13370" y="20021"/>
                    <a:pt x="13274" y="19689"/>
                  </a:cubicBezTo>
                  <a:cubicBezTo>
                    <a:pt x="13031" y="18847"/>
                    <a:pt x="13031" y="17875"/>
                    <a:pt x="13274" y="17033"/>
                  </a:cubicBezTo>
                  <a:cubicBezTo>
                    <a:pt x="13353" y="16772"/>
                    <a:pt x="13481" y="16498"/>
                    <a:pt x="13666" y="16167"/>
                  </a:cubicBezTo>
                  <a:cubicBezTo>
                    <a:pt x="13851" y="15836"/>
                    <a:pt x="14091" y="15448"/>
                    <a:pt x="14390" y="14965"/>
                  </a:cubicBezTo>
                  <a:lnTo>
                    <a:pt x="15053" y="13894"/>
                  </a:lnTo>
                  <a:lnTo>
                    <a:pt x="2971" y="13894"/>
                  </a:lnTo>
                  <a:cubicBezTo>
                    <a:pt x="2548" y="13894"/>
                    <a:pt x="2210" y="13895"/>
                    <a:pt x="1935" y="13872"/>
                  </a:cubicBezTo>
                  <a:cubicBezTo>
                    <a:pt x="1660" y="13849"/>
                    <a:pt x="1449" y="13802"/>
                    <a:pt x="1280" y="13707"/>
                  </a:cubicBezTo>
                  <a:cubicBezTo>
                    <a:pt x="738" y="13390"/>
                    <a:pt x="312" y="12701"/>
                    <a:pt x="116" y="11826"/>
                  </a:cubicBezTo>
                  <a:cubicBezTo>
                    <a:pt x="38" y="11481"/>
                    <a:pt x="0" y="11117"/>
                    <a:pt x="0" y="10751"/>
                  </a:cubicBezTo>
                  <a:cubicBezTo>
                    <a:pt x="0" y="10386"/>
                    <a:pt x="39" y="10023"/>
                    <a:pt x="116" y="9680"/>
                  </a:cubicBezTo>
                  <a:cubicBezTo>
                    <a:pt x="312" y="8805"/>
                    <a:pt x="738" y="8116"/>
                    <a:pt x="1280" y="7799"/>
                  </a:cubicBezTo>
                  <a:cubicBezTo>
                    <a:pt x="1449" y="7704"/>
                    <a:pt x="1660" y="7657"/>
                    <a:pt x="1935" y="7634"/>
                  </a:cubicBezTo>
                  <a:cubicBezTo>
                    <a:pt x="2209" y="7611"/>
                    <a:pt x="2548" y="7612"/>
                    <a:pt x="2971" y="7612"/>
                  </a:cubicBezTo>
                  <a:lnTo>
                    <a:pt x="15053" y="7612"/>
                  </a:lnTo>
                  <a:lnTo>
                    <a:pt x="14390" y="6541"/>
                  </a:lnTo>
                  <a:cubicBezTo>
                    <a:pt x="14091" y="6058"/>
                    <a:pt x="13851" y="5674"/>
                    <a:pt x="13666" y="5343"/>
                  </a:cubicBezTo>
                  <a:cubicBezTo>
                    <a:pt x="13481" y="5012"/>
                    <a:pt x="13353" y="4734"/>
                    <a:pt x="13274" y="4473"/>
                  </a:cubicBezTo>
                  <a:cubicBezTo>
                    <a:pt x="13031" y="3632"/>
                    <a:pt x="13031" y="2659"/>
                    <a:pt x="13274" y="1817"/>
                  </a:cubicBezTo>
                  <a:cubicBezTo>
                    <a:pt x="13371" y="1485"/>
                    <a:pt x="13503" y="1184"/>
                    <a:pt x="13663" y="924"/>
                  </a:cubicBezTo>
                  <a:cubicBezTo>
                    <a:pt x="13824" y="665"/>
                    <a:pt x="14010" y="451"/>
                    <a:pt x="14216" y="296"/>
                  </a:cubicBezTo>
                  <a:cubicBezTo>
                    <a:pt x="14736" y="-98"/>
                    <a:pt x="15338" y="-98"/>
                    <a:pt x="15859" y="296"/>
                  </a:cubicBezTo>
                  <a:cubicBezTo>
                    <a:pt x="16020" y="422"/>
                    <a:pt x="16192" y="630"/>
                    <a:pt x="16397" y="929"/>
                  </a:cubicBezTo>
                  <a:cubicBezTo>
                    <a:pt x="16602" y="1227"/>
                    <a:pt x="16839" y="1616"/>
                    <a:pt x="17138" y="2100"/>
                  </a:cubicBezTo>
                  <a:lnTo>
                    <a:pt x="20304" y="7216"/>
                  </a:lnTo>
                  <a:cubicBezTo>
                    <a:pt x="20603" y="7699"/>
                    <a:pt x="20843" y="8087"/>
                    <a:pt x="21028" y="8418"/>
                  </a:cubicBezTo>
                  <a:cubicBezTo>
                    <a:pt x="21213" y="8749"/>
                    <a:pt x="21342" y="9023"/>
                    <a:pt x="21420" y="9284"/>
                  </a:cubicBezTo>
                  <a:cubicBezTo>
                    <a:pt x="21487" y="9516"/>
                    <a:pt x="21532" y="9755"/>
                    <a:pt x="21561" y="10004"/>
                  </a:cubicBezTo>
                  <a:cubicBezTo>
                    <a:pt x="21589" y="10250"/>
                    <a:pt x="21600" y="10501"/>
                    <a:pt x="21592" y="10751"/>
                  </a:cubicBezTo>
                  <a:cubicBezTo>
                    <a:pt x="21600" y="11002"/>
                    <a:pt x="21590" y="11255"/>
                    <a:pt x="21561" y="11502"/>
                  </a:cubicBezTo>
                  <a:cubicBezTo>
                    <a:pt x="21532" y="11751"/>
                    <a:pt x="21487" y="11990"/>
                    <a:pt x="21420" y="12222"/>
                  </a:cubicBezTo>
                  <a:cubicBezTo>
                    <a:pt x="21342" y="12483"/>
                    <a:pt x="21213" y="12761"/>
                    <a:pt x="21028" y="13092"/>
                  </a:cubicBezTo>
                  <a:cubicBezTo>
                    <a:pt x="20843" y="13423"/>
                    <a:pt x="20603" y="13807"/>
                    <a:pt x="20304" y="14290"/>
                  </a:cubicBezTo>
                  <a:lnTo>
                    <a:pt x="17138" y="19406"/>
                  </a:lnTo>
                  <a:cubicBezTo>
                    <a:pt x="16839" y="19890"/>
                    <a:pt x="16602" y="20280"/>
                    <a:pt x="16397" y="20577"/>
                  </a:cubicBezTo>
                  <a:cubicBezTo>
                    <a:pt x="16192" y="20875"/>
                    <a:pt x="16020" y="21079"/>
                    <a:pt x="15859" y="21206"/>
                  </a:cubicBezTo>
                  <a:cubicBezTo>
                    <a:pt x="15598" y="21402"/>
                    <a:pt x="15317" y="21502"/>
                    <a:pt x="15036" y="215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8" name="Google Shape;68;p15"/>
            <p:cNvSpPr txBox="1"/>
            <p:nvPr/>
          </p:nvSpPr>
          <p:spPr>
            <a:xfrm>
              <a:off x="7897022" y="7080972"/>
              <a:ext cx="3843106" cy="194925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incididunt ut labore et dolore magna aliqua. Ut quis nostrud exercitation aliquip ex ea commodo</a:t>
              </a:r>
              <a:endParaRPr sz="500"/>
            </a:p>
          </p:txBody>
        </p:sp>
        <p:sp>
          <p:nvSpPr>
            <p:cNvPr id="69" name="Google Shape;69;p15"/>
            <p:cNvSpPr txBox="1"/>
            <p:nvPr/>
          </p:nvSpPr>
          <p:spPr>
            <a:xfrm>
              <a:off x="8075495" y="5401123"/>
              <a:ext cx="1518043" cy="47192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1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2 Quarter</a:t>
              </a:r>
              <a:endParaRPr sz="500"/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7291500" y="9819805"/>
              <a:ext cx="4799879" cy="2070102"/>
            </a:xfrm>
            <a:prstGeom prst="roundRect">
              <a:avLst>
                <a:gd fmla="val 9202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7954526" y="10372032"/>
              <a:ext cx="347943" cy="347922"/>
            </a:xfrm>
            <a:custGeom>
              <a:rect b="b" l="l" r="r" t="t"/>
              <a:pathLst>
                <a:path extrusionOk="0" h="21344" w="21344">
                  <a:moveTo>
                    <a:pt x="20677" y="20010"/>
                  </a:moveTo>
                  <a:lnTo>
                    <a:pt x="6905" y="20010"/>
                  </a:lnTo>
                  <a:lnTo>
                    <a:pt x="17185" y="9729"/>
                  </a:lnTo>
                  <a:cubicBezTo>
                    <a:pt x="17467" y="9966"/>
                    <a:pt x="17888" y="9930"/>
                    <a:pt x="18125" y="9648"/>
                  </a:cubicBezTo>
                  <a:cubicBezTo>
                    <a:pt x="18334" y="9400"/>
                    <a:pt x="18334" y="9037"/>
                    <a:pt x="18125" y="8789"/>
                  </a:cubicBezTo>
                  <a:lnTo>
                    <a:pt x="20574" y="6341"/>
                  </a:lnTo>
                  <a:cubicBezTo>
                    <a:pt x="21600" y="5313"/>
                    <a:pt x="21600" y="3648"/>
                    <a:pt x="20574" y="2621"/>
                  </a:cubicBezTo>
                  <a:lnTo>
                    <a:pt x="18723" y="770"/>
                  </a:lnTo>
                  <a:cubicBezTo>
                    <a:pt x="17695" y="-256"/>
                    <a:pt x="16031" y="-256"/>
                    <a:pt x="15003" y="770"/>
                  </a:cubicBezTo>
                  <a:lnTo>
                    <a:pt x="12555" y="3219"/>
                  </a:lnTo>
                  <a:cubicBezTo>
                    <a:pt x="12273" y="2982"/>
                    <a:pt x="11852" y="3018"/>
                    <a:pt x="11615" y="3300"/>
                  </a:cubicBezTo>
                  <a:cubicBezTo>
                    <a:pt x="11406" y="3548"/>
                    <a:pt x="11406" y="3911"/>
                    <a:pt x="11615" y="4159"/>
                  </a:cubicBezTo>
                  <a:lnTo>
                    <a:pt x="196" y="15578"/>
                  </a:lnTo>
                  <a:cubicBezTo>
                    <a:pt x="70" y="15703"/>
                    <a:pt x="0" y="15873"/>
                    <a:pt x="0" y="16050"/>
                  </a:cubicBezTo>
                  <a:lnTo>
                    <a:pt x="0" y="20677"/>
                  </a:lnTo>
                  <a:cubicBezTo>
                    <a:pt x="0" y="21045"/>
                    <a:pt x="299" y="21344"/>
                    <a:pt x="667" y="21344"/>
                  </a:cubicBezTo>
                  <a:lnTo>
                    <a:pt x="20677" y="21344"/>
                  </a:lnTo>
                  <a:cubicBezTo>
                    <a:pt x="21046" y="21344"/>
                    <a:pt x="21344" y="21045"/>
                    <a:pt x="21344" y="20677"/>
                  </a:cubicBezTo>
                  <a:cubicBezTo>
                    <a:pt x="21344" y="20309"/>
                    <a:pt x="21046" y="20010"/>
                    <a:pt x="20677" y="20010"/>
                  </a:cubicBezTo>
                  <a:close/>
                  <a:moveTo>
                    <a:pt x="15946" y="1713"/>
                  </a:moveTo>
                  <a:cubicBezTo>
                    <a:pt x="16453" y="1208"/>
                    <a:pt x="17273" y="1208"/>
                    <a:pt x="17780" y="1713"/>
                  </a:cubicBezTo>
                  <a:lnTo>
                    <a:pt x="19631" y="3564"/>
                  </a:lnTo>
                  <a:cubicBezTo>
                    <a:pt x="20136" y="4071"/>
                    <a:pt x="20136" y="4890"/>
                    <a:pt x="19631" y="5397"/>
                  </a:cubicBezTo>
                  <a:lnTo>
                    <a:pt x="17184" y="7845"/>
                  </a:lnTo>
                  <a:lnTo>
                    <a:pt x="13499" y="4160"/>
                  </a:lnTo>
                  <a:close/>
                  <a:moveTo>
                    <a:pt x="2668" y="20010"/>
                  </a:moveTo>
                  <a:lnTo>
                    <a:pt x="1334" y="18676"/>
                  </a:lnTo>
                  <a:lnTo>
                    <a:pt x="1334" y="16326"/>
                  </a:lnTo>
                  <a:lnTo>
                    <a:pt x="5018" y="2001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2" name="Google Shape;72;p15"/>
            <p:cNvSpPr txBox="1"/>
            <p:nvPr/>
          </p:nvSpPr>
          <p:spPr>
            <a:xfrm>
              <a:off x="8442372" y="10302269"/>
              <a:ext cx="2474917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Notes</a:t>
              </a:r>
              <a:endParaRPr sz="500"/>
            </a:p>
          </p:txBody>
        </p:sp>
        <p:sp>
          <p:nvSpPr>
            <p:cNvPr id="73" name="Google Shape;73;p15"/>
            <p:cNvSpPr txBox="1"/>
            <p:nvPr/>
          </p:nvSpPr>
          <p:spPr>
            <a:xfrm>
              <a:off x="7865759" y="10946184"/>
              <a:ext cx="3999498" cy="47192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Type your note here</a:t>
              </a:r>
              <a:endParaRPr sz="500"/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12346561" y="5617466"/>
              <a:ext cx="4799878" cy="3915750"/>
            </a:xfrm>
            <a:prstGeom prst="roundRect">
              <a:avLst>
                <a:gd fmla="val 4865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12758360" y="4405185"/>
              <a:ext cx="3999497" cy="2463802"/>
            </a:xfrm>
            <a:custGeom>
              <a:rect b="b" l="l" r="r" t="t"/>
              <a:pathLst>
                <a:path extrusionOk="0" h="21502" w="21594">
                  <a:moveTo>
                    <a:pt x="15036" y="21502"/>
                  </a:moveTo>
                  <a:cubicBezTo>
                    <a:pt x="14755" y="21502"/>
                    <a:pt x="14476" y="21402"/>
                    <a:pt x="14216" y="21206"/>
                  </a:cubicBezTo>
                  <a:cubicBezTo>
                    <a:pt x="14011" y="21051"/>
                    <a:pt x="13824" y="20840"/>
                    <a:pt x="13663" y="20582"/>
                  </a:cubicBezTo>
                  <a:cubicBezTo>
                    <a:pt x="13502" y="20323"/>
                    <a:pt x="13370" y="20021"/>
                    <a:pt x="13274" y="19689"/>
                  </a:cubicBezTo>
                  <a:cubicBezTo>
                    <a:pt x="13031" y="18847"/>
                    <a:pt x="13031" y="17875"/>
                    <a:pt x="13274" y="17033"/>
                  </a:cubicBezTo>
                  <a:cubicBezTo>
                    <a:pt x="13353" y="16772"/>
                    <a:pt x="13481" y="16498"/>
                    <a:pt x="13666" y="16167"/>
                  </a:cubicBezTo>
                  <a:cubicBezTo>
                    <a:pt x="13851" y="15836"/>
                    <a:pt x="14091" y="15448"/>
                    <a:pt x="14390" y="14965"/>
                  </a:cubicBezTo>
                  <a:lnTo>
                    <a:pt x="15053" y="13894"/>
                  </a:lnTo>
                  <a:lnTo>
                    <a:pt x="2971" y="13894"/>
                  </a:lnTo>
                  <a:cubicBezTo>
                    <a:pt x="2548" y="13894"/>
                    <a:pt x="2210" y="13895"/>
                    <a:pt x="1935" y="13872"/>
                  </a:cubicBezTo>
                  <a:cubicBezTo>
                    <a:pt x="1660" y="13849"/>
                    <a:pt x="1449" y="13802"/>
                    <a:pt x="1280" y="13707"/>
                  </a:cubicBezTo>
                  <a:cubicBezTo>
                    <a:pt x="738" y="13390"/>
                    <a:pt x="312" y="12701"/>
                    <a:pt x="116" y="11826"/>
                  </a:cubicBezTo>
                  <a:cubicBezTo>
                    <a:pt x="38" y="11481"/>
                    <a:pt x="0" y="11117"/>
                    <a:pt x="0" y="10751"/>
                  </a:cubicBezTo>
                  <a:cubicBezTo>
                    <a:pt x="0" y="10386"/>
                    <a:pt x="39" y="10023"/>
                    <a:pt x="116" y="9680"/>
                  </a:cubicBezTo>
                  <a:cubicBezTo>
                    <a:pt x="312" y="8805"/>
                    <a:pt x="738" y="8116"/>
                    <a:pt x="1280" y="7799"/>
                  </a:cubicBezTo>
                  <a:cubicBezTo>
                    <a:pt x="1449" y="7704"/>
                    <a:pt x="1660" y="7657"/>
                    <a:pt x="1935" y="7634"/>
                  </a:cubicBezTo>
                  <a:cubicBezTo>
                    <a:pt x="2209" y="7611"/>
                    <a:pt x="2548" y="7612"/>
                    <a:pt x="2971" y="7612"/>
                  </a:cubicBezTo>
                  <a:lnTo>
                    <a:pt x="15053" y="7612"/>
                  </a:lnTo>
                  <a:lnTo>
                    <a:pt x="14390" y="6541"/>
                  </a:lnTo>
                  <a:cubicBezTo>
                    <a:pt x="14091" y="6058"/>
                    <a:pt x="13851" y="5674"/>
                    <a:pt x="13666" y="5343"/>
                  </a:cubicBezTo>
                  <a:cubicBezTo>
                    <a:pt x="13481" y="5012"/>
                    <a:pt x="13353" y="4734"/>
                    <a:pt x="13274" y="4473"/>
                  </a:cubicBezTo>
                  <a:cubicBezTo>
                    <a:pt x="13031" y="3632"/>
                    <a:pt x="13031" y="2659"/>
                    <a:pt x="13274" y="1817"/>
                  </a:cubicBezTo>
                  <a:cubicBezTo>
                    <a:pt x="13371" y="1485"/>
                    <a:pt x="13503" y="1184"/>
                    <a:pt x="13663" y="924"/>
                  </a:cubicBezTo>
                  <a:cubicBezTo>
                    <a:pt x="13824" y="665"/>
                    <a:pt x="14010" y="451"/>
                    <a:pt x="14216" y="296"/>
                  </a:cubicBezTo>
                  <a:cubicBezTo>
                    <a:pt x="14736" y="-98"/>
                    <a:pt x="15338" y="-98"/>
                    <a:pt x="15859" y="296"/>
                  </a:cubicBezTo>
                  <a:cubicBezTo>
                    <a:pt x="16020" y="422"/>
                    <a:pt x="16192" y="630"/>
                    <a:pt x="16397" y="929"/>
                  </a:cubicBezTo>
                  <a:cubicBezTo>
                    <a:pt x="16602" y="1227"/>
                    <a:pt x="16839" y="1616"/>
                    <a:pt x="17138" y="2100"/>
                  </a:cubicBezTo>
                  <a:lnTo>
                    <a:pt x="20304" y="7216"/>
                  </a:lnTo>
                  <a:cubicBezTo>
                    <a:pt x="20603" y="7699"/>
                    <a:pt x="20843" y="8087"/>
                    <a:pt x="21028" y="8418"/>
                  </a:cubicBezTo>
                  <a:cubicBezTo>
                    <a:pt x="21213" y="8749"/>
                    <a:pt x="21342" y="9023"/>
                    <a:pt x="21420" y="9284"/>
                  </a:cubicBezTo>
                  <a:cubicBezTo>
                    <a:pt x="21487" y="9516"/>
                    <a:pt x="21532" y="9755"/>
                    <a:pt x="21561" y="10004"/>
                  </a:cubicBezTo>
                  <a:cubicBezTo>
                    <a:pt x="21589" y="10250"/>
                    <a:pt x="21600" y="10501"/>
                    <a:pt x="21592" y="10751"/>
                  </a:cubicBezTo>
                  <a:cubicBezTo>
                    <a:pt x="21600" y="11002"/>
                    <a:pt x="21590" y="11255"/>
                    <a:pt x="21561" y="11502"/>
                  </a:cubicBezTo>
                  <a:cubicBezTo>
                    <a:pt x="21532" y="11751"/>
                    <a:pt x="21487" y="11990"/>
                    <a:pt x="21420" y="12222"/>
                  </a:cubicBezTo>
                  <a:cubicBezTo>
                    <a:pt x="21342" y="12483"/>
                    <a:pt x="21213" y="12761"/>
                    <a:pt x="21028" y="13092"/>
                  </a:cubicBezTo>
                  <a:cubicBezTo>
                    <a:pt x="20843" y="13423"/>
                    <a:pt x="20603" y="13807"/>
                    <a:pt x="20304" y="14290"/>
                  </a:cubicBezTo>
                  <a:lnTo>
                    <a:pt x="17138" y="19406"/>
                  </a:lnTo>
                  <a:cubicBezTo>
                    <a:pt x="16839" y="19890"/>
                    <a:pt x="16602" y="20280"/>
                    <a:pt x="16397" y="20577"/>
                  </a:cubicBezTo>
                  <a:cubicBezTo>
                    <a:pt x="16192" y="20875"/>
                    <a:pt x="16020" y="21079"/>
                    <a:pt x="15859" y="21206"/>
                  </a:cubicBezTo>
                  <a:cubicBezTo>
                    <a:pt x="15598" y="21402"/>
                    <a:pt x="15317" y="21502"/>
                    <a:pt x="15036" y="2150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6" name="Google Shape;76;p15"/>
            <p:cNvSpPr txBox="1"/>
            <p:nvPr/>
          </p:nvSpPr>
          <p:spPr>
            <a:xfrm>
              <a:off x="12963691" y="7080972"/>
              <a:ext cx="3843106" cy="194925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incididunt ut labore et dolore magna aliqua. Ut quis nostrud exercitation aliquip ex ea commodo</a:t>
              </a:r>
              <a:endParaRPr sz="500"/>
            </a:p>
          </p:txBody>
        </p:sp>
        <p:sp>
          <p:nvSpPr>
            <p:cNvPr id="77" name="Google Shape;77;p15"/>
            <p:cNvSpPr txBox="1"/>
            <p:nvPr/>
          </p:nvSpPr>
          <p:spPr>
            <a:xfrm>
              <a:off x="13138958" y="5401123"/>
              <a:ext cx="1524455" cy="47192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1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3 Quarter</a:t>
              </a:r>
              <a:endParaRPr sz="500"/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12358169" y="9819805"/>
              <a:ext cx="4799879" cy="2070102"/>
            </a:xfrm>
            <a:prstGeom prst="roundRect">
              <a:avLst>
                <a:gd fmla="val 9202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13021195" y="10372032"/>
              <a:ext cx="347943" cy="347922"/>
            </a:xfrm>
            <a:custGeom>
              <a:rect b="b" l="l" r="r" t="t"/>
              <a:pathLst>
                <a:path extrusionOk="0" h="21344" w="21344">
                  <a:moveTo>
                    <a:pt x="20677" y="20010"/>
                  </a:moveTo>
                  <a:lnTo>
                    <a:pt x="6905" y="20010"/>
                  </a:lnTo>
                  <a:lnTo>
                    <a:pt x="17185" y="9729"/>
                  </a:lnTo>
                  <a:cubicBezTo>
                    <a:pt x="17467" y="9966"/>
                    <a:pt x="17888" y="9930"/>
                    <a:pt x="18125" y="9648"/>
                  </a:cubicBezTo>
                  <a:cubicBezTo>
                    <a:pt x="18334" y="9400"/>
                    <a:pt x="18334" y="9037"/>
                    <a:pt x="18125" y="8789"/>
                  </a:cubicBezTo>
                  <a:lnTo>
                    <a:pt x="20574" y="6341"/>
                  </a:lnTo>
                  <a:cubicBezTo>
                    <a:pt x="21600" y="5313"/>
                    <a:pt x="21600" y="3648"/>
                    <a:pt x="20574" y="2621"/>
                  </a:cubicBezTo>
                  <a:lnTo>
                    <a:pt x="18723" y="770"/>
                  </a:lnTo>
                  <a:cubicBezTo>
                    <a:pt x="17695" y="-256"/>
                    <a:pt x="16031" y="-256"/>
                    <a:pt x="15003" y="770"/>
                  </a:cubicBezTo>
                  <a:lnTo>
                    <a:pt x="12555" y="3219"/>
                  </a:lnTo>
                  <a:cubicBezTo>
                    <a:pt x="12273" y="2982"/>
                    <a:pt x="11852" y="3018"/>
                    <a:pt x="11615" y="3300"/>
                  </a:cubicBezTo>
                  <a:cubicBezTo>
                    <a:pt x="11406" y="3548"/>
                    <a:pt x="11406" y="3911"/>
                    <a:pt x="11615" y="4159"/>
                  </a:cubicBezTo>
                  <a:lnTo>
                    <a:pt x="196" y="15578"/>
                  </a:lnTo>
                  <a:cubicBezTo>
                    <a:pt x="70" y="15703"/>
                    <a:pt x="0" y="15873"/>
                    <a:pt x="0" y="16050"/>
                  </a:cubicBezTo>
                  <a:lnTo>
                    <a:pt x="0" y="20677"/>
                  </a:lnTo>
                  <a:cubicBezTo>
                    <a:pt x="0" y="21045"/>
                    <a:pt x="299" y="21344"/>
                    <a:pt x="667" y="21344"/>
                  </a:cubicBezTo>
                  <a:lnTo>
                    <a:pt x="20677" y="21344"/>
                  </a:lnTo>
                  <a:cubicBezTo>
                    <a:pt x="21046" y="21344"/>
                    <a:pt x="21344" y="21045"/>
                    <a:pt x="21344" y="20677"/>
                  </a:cubicBezTo>
                  <a:cubicBezTo>
                    <a:pt x="21344" y="20309"/>
                    <a:pt x="21046" y="20010"/>
                    <a:pt x="20677" y="20010"/>
                  </a:cubicBezTo>
                  <a:close/>
                  <a:moveTo>
                    <a:pt x="15946" y="1713"/>
                  </a:moveTo>
                  <a:cubicBezTo>
                    <a:pt x="16453" y="1208"/>
                    <a:pt x="17273" y="1208"/>
                    <a:pt x="17780" y="1713"/>
                  </a:cubicBezTo>
                  <a:lnTo>
                    <a:pt x="19631" y="3564"/>
                  </a:lnTo>
                  <a:cubicBezTo>
                    <a:pt x="20136" y="4071"/>
                    <a:pt x="20136" y="4890"/>
                    <a:pt x="19631" y="5397"/>
                  </a:cubicBezTo>
                  <a:lnTo>
                    <a:pt x="17184" y="7845"/>
                  </a:lnTo>
                  <a:lnTo>
                    <a:pt x="13499" y="4160"/>
                  </a:lnTo>
                  <a:close/>
                  <a:moveTo>
                    <a:pt x="2668" y="20010"/>
                  </a:moveTo>
                  <a:lnTo>
                    <a:pt x="1334" y="18676"/>
                  </a:lnTo>
                  <a:lnTo>
                    <a:pt x="1334" y="16326"/>
                  </a:lnTo>
                  <a:lnTo>
                    <a:pt x="5018" y="2001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0" name="Google Shape;80;p15"/>
            <p:cNvSpPr txBox="1"/>
            <p:nvPr/>
          </p:nvSpPr>
          <p:spPr>
            <a:xfrm>
              <a:off x="13509041" y="10302269"/>
              <a:ext cx="2474917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Notes</a:t>
              </a:r>
              <a:endParaRPr sz="500"/>
            </a:p>
          </p:txBody>
        </p:sp>
        <p:sp>
          <p:nvSpPr>
            <p:cNvPr id="81" name="Google Shape;81;p15"/>
            <p:cNvSpPr txBox="1"/>
            <p:nvPr/>
          </p:nvSpPr>
          <p:spPr>
            <a:xfrm>
              <a:off x="12932428" y="10946184"/>
              <a:ext cx="3999498" cy="47192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Type your note here</a:t>
              </a:r>
              <a:endParaRPr sz="500"/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17413231" y="5617466"/>
              <a:ext cx="4799879" cy="3915750"/>
            </a:xfrm>
            <a:prstGeom prst="roundRect">
              <a:avLst>
                <a:gd fmla="val 4865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17825030" y="4405185"/>
              <a:ext cx="3999498" cy="2463802"/>
            </a:xfrm>
            <a:custGeom>
              <a:rect b="b" l="l" r="r" t="t"/>
              <a:pathLst>
                <a:path extrusionOk="0" h="21502" w="21594">
                  <a:moveTo>
                    <a:pt x="15036" y="21502"/>
                  </a:moveTo>
                  <a:cubicBezTo>
                    <a:pt x="14755" y="21502"/>
                    <a:pt x="14476" y="21402"/>
                    <a:pt x="14216" y="21206"/>
                  </a:cubicBezTo>
                  <a:cubicBezTo>
                    <a:pt x="14011" y="21051"/>
                    <a:pt x="13824" y="20840"/>
                    <a:pt x="13663" y="20582"/>
                  </a:cubicBezTo>
                  <a:cubicBezTo>
                    <a:pt x="13502" y="20323"/>
                    <a:pt x="13370" y="20021"/>
                    <a:pt x="13274" y="19689"/>
                  </a:cubicBezTo>
                  <a:cubicBezTo>
                    <a:pt x="13031" y="18847"/>
                    <a:pt x="13031" y="17875"/>
                    <a:pt x="13274" y="17033"/>
                  </a:cubicBezTo>
                  <a:cubicBezTo>
                    <a:pt x="13353" y="16772"/>
                    <a:pt x="13481" y="16498"/>
                    <a:pt x="13666" y="16167"/>
                  </a:cubicBezTo>
                  <a:cubicBezTo>
                    <a:pt x="13851" y="15836"/>
                    <a:pt x="14091" y="15448"/>
                    <a:pt x="14390" y="14965"/>
                  </a:cubicBezTo>
                  <a:lnTo>
                    <a:pt x="15053" y="13894"/>
                  </a:lnTo>
                  <a:lnTo>
                    <a:pt x="2971" y="13894"/>
                  </a:lnTo>
                  <a:cubicBezTo>
                    <a:pt x="2548" y="13894"/>
                    <a:pt x="2210" y="13895"/>
                    <a:pt x="1935" y="13872"/>
                  </a:cubicBezTo>
                  <a:cubicBezTo>
                    <a:pt x="1660" y="13849"/>
                    <a:pt x="1449" y="13802"/>
                    <a:pt x="1280" y="13707"/>
                  </a:cubicBezTo>
                  <a:cubicBezTo>
                    <a:pt x="738" y="13390"/>
                    <a:pt x="312" y="12701"/>
                    <a:pt x="116" y="11826"/>
                  </a:cubicBezTo>
                  <a:cubicBezTo>
                    <a:pt x="38" y="11481"/>
                    <a:pt x="0" y="11117"/>
                    <a:pt x="0" y="10751"/>
                  </a:cubicBezTo>
                  <a:cubicBezTo>
                    <a:pt x="0" y="10386"/>
                    <a:pt x="39" y="10023"/>
                    <a:pt x="116" y="9680"/>
                  </a:cubicBezTo>
                  <a:cubicBezTo>
                    <a:pt x="312" y="8805"/>
                    <a:pt x="738" y="8116"/>
                    <a:pt x="1280" y="7799"/>
                  </a:cubicBezTo>
                  <a:cubicBezTo>
                    <a:pt x="1449" y="7704"/>
                    <a:pt x="1660" y="7657"/>
                    <a:pt x="1935" y="7634"/>
                  </a:cubicBezTo>
                  <a:cubicBezTo>
                    <a:pt x="2209" y="7611"/>
                    <a:pt x="2548" y="7612"/>
                    <a:pt x="2971" y="7612"/>
                  </a:cubicBezTo>
                  <a:lnTo>
                    <a:pt x="15053" y="7612"/>
                  </a:lnTo>
                  <a:lnTo>
                    <a:pt x="14390" y="6541"/>
                  </a:lnTo>
                  <a:cubicBezTo>
                    <a:pt x="14091" y="6058"/>
                    <a:pt x="13851" y="5674"/>
                    <a:pt x="13666" y="5343"/>
                  </a:cubicBezTo>
                  <a:cubicBezTo>
                    <a:pt x="13481" y="5012"/>
                    <a:pt x="13353" y="4734"/>
                    <a:pt x="13274" y="4473"/>
                  </a:cubicBezTo>
                  <a:cubicBezTo>
                    <a:pt x="13031" y="3632"/>
                    <a:pt x="13031" y="2659"/>
                    <a:pt x="13274" y="1817"/>
                  </a:cubicBezTo>
                  <a:cubicBezTo>
                    <a:pt x="13371" y="1485"/>
                    <a:pt x="13503" y="1184"/>
                    <a:pt x="13663" y="924"/>
                  </a:cubicBezTo>
                  <a:cubicBezTo>
                    <a:pt x="13824" y="665"/>
                    <a:pt x="14010" y="451"/>
                    <a:pt x="14216" y="296"/>
                  </a:cubicBezTo>
                  <a:cubicBezTo>
                    <a:pt x="14736" y="-98"/>
                    <a:pt x="15338" y="-98"/>
                    <a:pt x="15859" y="296"/>
                  </a:cubicBezTo>
                  <a:cubicBezTo>
                    <a:pt x="16020" y="422"/>
                    <a:pt x="16192" y="630"/>
                    <a:pt x="16397" y="929"/>
                  </a:cubicBezTo>
                  <a:cubicBezTo>
                    <a:pt x="16602" y="1227"/>
                    <a:pt x="16839" y="1616"/>
                    <a:pt x="17138" y="2100"/>
                  </a:cubicBezTo>
                  <a:lnTo>
                    <a:pt x="20304" y="7216"/>
                  </a:lnTo>
                  <a:cubicBezTo>
                    <a:pt x="20603" y="7699"/>
                    <a:pt x="20843" y="8087"/>
                    <a:pt x="21028" y="8418"/>
                  </a:cubicBezTo>
                  <a:cubicBezTo>
                    <a:pt x="21213" y="8749"/>
                    <a:pt x="21342" y="9023"/>
                    <a:pt x="21420" y="9284"/>
                  </a:cubicBezTo>
                  <a:cubicBezTo>
                    <a:pt x="21487" y="9516"/>
                    <a:pt x="21532" y="9755"/>
                    <a:pt x="21561" y="10004"/>
                  </a:cubicBezTo>
                  <a:cubicBezTo>
                    <a:pt x="21589" y="10250"/>
                    <a:pt x="21600" y="10501"/>
                    <a:pt x="21592" y="10751"/>
                  </a:cubicBezTo>
                  <a:cubicBezTo>
                    <a:pt x="21600" y="11002"/>
                    <a:pt x="21590" y="11255"/>
                    <a:pt x="21561" y="11502"/>
                  </a:cubicBezTo>
                  <a:cubicBezTo>
                    <a:pt x="21532" y="11751"/>
                    <a:pt x="21487" y="11990"/>
                    <a:pt x="21420" y="12222"/>
                  </a:cubicBezTo>
                  <a:cubicBezTo>
                    <a:pt x="21342" y="12483"/>
                    <a:pt x="21213" y="12761"/>
                    <a:pt x="21028" y="13092"/>
                  </a:cubicBezTo>
                  <a:cubicBezTo>
                    <a:pt x="20843" y="13423"/>
                    <a:pt x="20603" y="13807"/>
                    <a:pt x="20304" y="14290"/>
                  </a:cubicBezTo>
                  <a:lnTo>
                    <a:pt x="17138" y="19406"/>
                  </a:lnTo>
                  <a:cubicBezTo>
                    <a:pt x="16839" y="19890"/>
                    <a:pt x="16602" y="20280"/>
                    <a:pt x="16397" y="20577"/>
                  </a:cubicBezTo>
                  <a:cubicBezTo>
                    <a:pt x="16192" y="20875"/>
                    <a:pt x="16020" y="21079"/>
                    <a:pt x="15859" y="21206"/>
                  </a:cubicBezTo>
                  <a:cubicBezTo>
                    <a:pt x="15598" y="21402"/>
                    <a:pt x="15317" y="21502"/>
                    <a:pt x="15036" y="215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4" name="Google Shape;84;p15"/>
            <p:cNvSpPr txBox="1"/>
            <p:nvPr/>
          </p:nvSpPr>
          <p:spPr>
            <a:xfrm>
              <a:off x="18030361" y="7080972"/>
              <a:ext cx="3843107" cy="194925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incididunt ut labore et dolore magna aliqua. Ut quis nostrud exercitation aliquip ex ea commodo</a:t>
              </a:r>
              <a:endParaRPr sz="500"/>
            </a:p>
          </p:txBody>
        </p:sp>
        <p:sp>
          <p:nvSpPr>
            <p:cNvPr id="85" name="Google Shape;85;p15"/>
            <p:cNvSpPr txBox="1"/>
            <p:nvPr/>
          </p:nvSpPr>
          <p:spPr>
            <a:xfrm>
              <a:off x="18198414" y="5401123"/>
              <a:ext cx="1538883" cy="47192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1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4 Quarter</a:t>
              </a:r>
              <a:endParaRPr sz="500"/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17424839" y="9819805"/>
              <a:ext cx="4799880" cy="2070102"/>
            </a:xfrm>
            <a:prstGeom prst="roundRect">
              <a:avLst>
                <a:gd fmla="val 9202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18087865" y="10372032"/>
              <a:ext cx="347943" cy="347922"/>
            </a:xfrm>
            <a:custGeom>
              <a:rect b="b" l="l" r="r" t="t"/>
              <a:pathLst>
                <a:path extrusionOk="0" h="21344" w="21344">
                  <a:moveTo>
                    <a:pt x="20677" y="20010"/>
                  </a:moveTo>
                  <a:lnTo>
                    <a:pt x="6905" y="20010"/>
                  </a:lnTo>
                  <a:lnTo>
                    <a:pt x="17185" y="9729"/>
                  </a:lnTo>
                  <a:cubicBezTo>
                    <a:pt x="17467" y="9966"/>
                    <a:pt x="17888" y="9930"/>
                    <a:pt x="18125" y="9648"/>
                  </a:cubicBezTo>
                  <a:cubicBezTo>
                    <a:pt x="18334" y="9400"/>
                    <a:pt x="18334" y="9037"/>
                    <a:pt x="18125" y="8789"/>
                  </a:cubicBezTo>
                  <a:lnTo>
                    <a:pt x="20574" y="6341"/>
                  </a:lnTo>
                  <a:cubicBezTo>
                    <a:pt x="21600" y="5313"/>
                    <a:pt x="21600" y="3648"/>
                    <a:pt x="20574" y="2621"/>
                  </a:cubicBezTo>
                  <a:lnTo>
                    <a:pt x="18723" y="770"/>
                  </a:lnTo>
                  <a:cubicBezTo>
                    <a:pt x="17695" y="-256"/>
                    <a:pt x="16031" y="-256"/>
                    <a:pt x="15003" y="770"/>
                  </a:cubicBezTo>
                  <a:lnTo>
                    <a:pt x="12555" y="3219"/>
                  </a:lnTo>
                  <a:cubicBezTo>
                    <a:pt x="12273" y="2982"/>
                    <a:pt x="11852" y="3018"/>
                    <a:pt x="11615" y="3300"/>
                  </a:cubicBezTo>
                  <a:cubicBezTo>
                    <a:pt x="11406" y="3548"/>
                    <a:pt x="11406" y="3911"/>
                    <a:pt x="11615" y="4159"/>
                  </a:cubicBezTo>
                  <a:lnTo>
                    <a:pt x="196" y="15578"/>
                  </a:lnTo>
                  <a:cubicBezTo>
                    <a:pt x="70" y="15703"/>
                    <a:pt x="0" y="15873"/>
                    <a:pt x="0" y="16050"/>
                  </a:cubicBezTo>
                  <a:lnTo>
                    <a:pt x="0" y="20677"/>
                  </a:lnTo>
                  <a:cubicBezTo>
                    <a:pt x="0" y="21045"/>
                    <a:pt x="299" y="21344"/>
                    <a:pt x="667" y="21344"/>
                  </a:cubicBezTo>
                  <a:lnTo>
                    <a:pt x="20677" y="21344"/>
                  </a:lnTo>
                  <a:cubicBezTo>
                    <a:pt x="21046" y="21344"/>
                    <a:pt x="21344" y="21045"/>
                    <a:pt x="21344" y="20677"/>
                  </a:cubicBezTo>
                  <a:cubicBezTo>
                    <a:pt x="21344" y="20309"/>
                    <a:pt x="21046" y="20010"/>
                    <a:pt x="20677" y="20010"/>
                  </a:cubicBezTo>
                  <a:close/>
                  <a:moveTo>
                    <a:pt x="15946" y="1713"/>
                  </a:moveTo>
                  <a:cubicBezTo>
                    <a:pt x="16453" y="1208"/>
                    <a:pt x="17273" y="1208"/>
                    <a:pt x="17780" y="1713"/>
                  </a:cubicBezTo>
                  <a:lnTo>
                    <a:pt x="19631" y="3564"/>
                  </a:lnTo>
                  <a:cubicBezTo>
                    <a:pt x="20136" y="4071"/>
                    <a:pt x="20136" y="4890"/>
                    <a:pt x="19631" y="5397"/>
                  </a:cubicBezTo>
                  <a:lnTo>
                    <a:pt x="17184" y="7845"/>
                  </a:lnTo>
                  <a:lnTo>
                    <a:pt x="13499" y="4160"/>
                  </a:lnTo>
                  <a:close/>
                  <a:moveTo>
                    <a:pt x="2668" y="20010"/>
                  </a:moveTo>
                  <a:lnTo>
                    <a:pt x="1334" y="18676"/>
                  </a:lnTo>
                  <a:lnTo>
                    <a:pt x="1334" y="16326"/>
                  </a:lnTo>
                  <a:lnTo>
                    <a:pt x="5018" y="2001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8" name="Google Shape;88;p15"/>
            <p:cNvSpPr txBox="1"/>
            <p:nvPr/>
          </p:nvSpPr>
          <p:spPr>
            <a:xfrm>
              <a:off x="18575711" y="10302269"/>
              <a:ext cx="2474917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Notes</a:t>
              </a:r>
              <a:endParaRPr sz="500"/>
            </a:p>
          </p:txBody>
        </p:sp>
        <p:sp>
          <p:nvSpPr>
            <p:cNvPr id="89" name="Google Shape;89;p15"/>
            <p:cNvSpPr txBox="1"/>
            <p:nvPr/>
          </p:nvSpPr>
          <p:spPr>
            <a:xfrm>
              <a:off x="17999098" y="10946184"/>
              <a:ext cx="3999499" cy="47192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Type your note here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028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FCA221"/>
      </a:accent1>
      <a:accent2>
        <a:srgbClr val="DB483E"/>
      </a:accent2>
      <a:accent3>
        <a:srgbClr val="05A5AF"/>
      </a:accent3>
      <a:accent4>
        <a:srgbClr val="434053"/>
      </a:accent4>
      <a:accent5>
        <a:srgbClr val="874278"/>
      </a:accent5>
      <a:accent6>
        <a:srgbClr val="FCA221"/>
      </a:accent6>
      <a:hlink>
        <a:srgbClr val="05A5AF"/>
      </a:hlink>
      <a:folHlink>
        <a:srgbClr val="43405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