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1273386" y="5994400"/>
            <a:ext cx="10464802" cy="389264"/>
          </a:xfrm>
          <a:prstGeom prst="rect">
            <a:avLst/>
          </a:prstGeom>
        </p:spPr>
        <p:txBody>
          <a:bodyPr>
            <a:spAutoFit/>
          </a:bodyPr>
          <a:lstStyle>
            <a:lvl1pPr>
              <a:defRPr sz="2200" i="1"/>
            </a:lvl1pPr>
          </a:lstStyle>
          <a:p>
            <a:r>
              <a:t>–Johnny Appleseed</a:t>
            </a:r>
          </a:p>
        </p:txBody>
      </p:sp>
      <p:sp>
        <p:nvSpPr>
          <p:cNvPr id="94" name="“Type a quote here.”"/>
          <p:cNvSpPr txBox="1">
            <a:spLocks noGrp="1"/>
          </p:cNvSpPr>
          <p:nvPr>
            <p:ph type="body" sz="quarter" idx="22"/>
          </p:nvPr>
        </p:nvSpPr>
        <p:spPr>
          <a:xfrm>
            <a:off x="1273386" y="4399192"/>
            <a:ext cx="10464802" cy="562362"/>
          </a:xfrm>
          <a:prstGeom prst="rect">
            <a:avLst/>
          </a:prstGeom>
        </p:spPr>
        <p:txBody>
          <a:bodyPr anchor="ctr">
            <a:spAutoFit/>
          </a:bodyPr>
          <a:lstStyle>
            <a:lvl1pPr>
              <a:defRPr sz="34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27094" y="541866"/>
            <a:ext cx="13058988" cy="8705993"/>
          </a:xfrm>
          <a:prstGeom prst="rect">
            <a:avLst/>
          </a:prstGeom>
        </p:spPr>
        <p:txBody>
          <a:bodyPr lIns="91439" tIns="45719" rIns="91439" bIns="45719">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1667183" y="1009226"/>
            <a:ext cx="9672321" cy="6448215"/>
          </a:xfrm>
          <a:prstGeom prst="rect">
            <a:avLst/>
          </a:prstGeom>
        </p:spPr>
        <p:txBody>
          <a:bodyPr lIns="91439" tIns="45719" rIns="91439" bIns="45719">
            <a:noAutofit/>
          </a:bodyPr>
          <a:lstStyle/>
          <a:p>
            <a:endParaRPr/>
          </a:p>
        </p:txBody>
      </p:sp>
      <p:sp>
        <p:nvSpPr>
          <p:cNvPr id="21" name="Title Text"/>
          <p:cNvSpPr txBox="1">
            <a:spLocks noGrp="1"/>
          </p:cNvSpPr>
          <p:nvPr>
            <p:ph type="title"/>
          </p:nvPr>
        </p:nvSpPr>
        <p:spPr>
          <a:xfrm>
            <a:off x="338666" y="6292426"/>
            <a:ext cx="12327468" cy="1070188"/>
          </a:xfrm>
          <a:prstGeom prst="rect">
            <a:avLst/>
          </a:prstGeom>
        </p:spPr>
        <p:txBody>
          <a:bodyPr/>
          <a:lstStyle/>
          <a:p>
            <a:r>
              <a:t>Title Text</a:t>
            </a:r>
          </a:p>
        </p:txBody>
      </p:sp>
      <p:sp>
        <p:nvSpPr>
          <p:cNvPr id="22" name="Body Level One…"/>
          <p:cNvSpPr txBox="1">
            <a:spLocks noGrp="1"/>
          </p:cNvSpPr>
          <p:nvPr>
            <p:ph type="body" sz="quarter" idx="1"/>
          </p:nvPr>
        </p:nvSpPr>
        <p:spPr>
          <a:xfrm>
            <a:off x="338666" y="7321973"/>
            <a:ext cx="12327468" cy="8466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948266" y="3637279"/>
            <a:ext cx="11108268" cy="2479042"/>
          </a:xfrm>
          <a:prstGeom prst="rect">
            <a:avLst/>
          </a:prstGeom>
        </p:spPr>
        <p:txBody>
          <a:bodyPr anchor="ct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6841066" y="1727199"/>
            <a:ext cx="6116322" cy="6116322"/>
          </a:xfrm>
          <a:prstGeom prst="rect">
            <a:avLst/>
          </a:prstGeom>
        </p:spPr>
        <p:txBody>
          <a:bodyPr lIns="91439" tIns="45719" rIns="91439" bIns="45719">
            <a:noAutofit/>
          </a:bodyPr>
          <a:lstStyle/>
          <a:p>
            <a:endParaRPr/>
          </a:p>
        </p:txBody>
      </p:sp>
      <p:sp>
        <p:nvSpPr>
          <p:cNvPr id="39" name="Title Text"/>
          <p:cNvSpPr txBox="1">
            <a:spLocks noGrp="1"/>
          </p:cNvSpPr>
          <p:nvPr>
            <p:ph type="title"/>
          </p:nvPr>
        </p:nvSpPr>
        <p:spPr>
          <a:xfrm>
            <a:off x="880533" y="1727199"/>
            <a:ext cx="5452534" cy="2959948"/>
          </a:xfrm>
          <a:prstGeom prst="rect">
            <a:avLst/>
          </a:prstGeom>
        </p:spPr>
        <p:txBody>
          <a:bodyPr/>
          <a:lstStyle/>
          <a:p>
            <a:r>
              <a:t>Title Text</a:t>
            </a:r>
          </a:p>
        </p:txBody>
      </p:sp>
      <p:sp>
        <p:nvSpPr>
          <p:cNvPr id="40" name="Body Level One…"/>
          <p:cNvSpPr txBox="1">
            <a:spLocks noGrp="1"/>
          </p:cNvSpPr>
          <p:nvPr>
            <p:ph type="body" sz="quarter" idx="1"/>
          </p:nvPr>
        </p:nvSpPr>
        <p:spPr>
          <a:xfrm>
            <a:off x="880533" y="4700693"/>
            <a:ext cx="5452534" cy="305477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57" name="Body Level One…"/>
          <p:cNvSpPr txBox="1">
            <a:spLocks noGrp="1"/>
          </p:cNvSpPr>
          <p:nvPr>
            <p:ph type="body" idx="1"/>
          </p:nvPr>
        </p:nvSpPr>
        <p:spPr>
          <a:xfrm>
            <a:off x="900853" y="2898986"/>
            <a:ext cx="11203094" cy="4958081"/>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5845386" y="2898986"/>
            <a:ext cx="7437122" cy="4958081"/>
          </a:xfrm>
          <a:prstGeom prst="rect">
            <a:avLst/>
          </a:prstGeom>
        </p:spPr>
        <p:txBody>
          <a:bodyPr lIns="91439" tIns="45719" rIns="91439" bIns="45719">
            <a:noAutofit/>
          </a:bodyPr>
          <a:lstStyle/>
          <a:p>
            <a:endParaRPr/>
          </a:p>
        </p:txBody>
      </p:sp>
      <p:sp>
        <p:nvSpPr>
          <p:cNvPr id="66" name="Title Text"/>
          <p:cNvSpPr txBox="1">
            <a:spLocks noGrp="1"/>
          </p:cNvSpPr>
          <p:nvPr>
            <p:ph type="title"/>
          </p:nvPr>
        </p:nvSpPr>
        <p:spPr>
          <a:xfrm>
            <a:off x="900853" y="1408853"/>
            <a:ext cx="11203094" cy="1219201"/>
          </a:xfrm>
          <a:prstGeom prst="rect">
            <a:avLst/>
          </a:prstGeom>
        </p:spPr>
        <p:txBody>
          <a:bodyPr anchor="ctr"/>
          <a:lstStyle/>
          <a:p>
            <a:r>
              <a:t>Title Text</a:t>
            </a:r>
          </a:p>
        </p:txBody>
      </p:sp>
      <p:sp>
        <p:nvSpPr>
          <p:cNvPr id="67" name="Body Level One…"/>
          <p:cNvSpPr txBox="1">
            <a:spLocks noGrp="1"/>
          </p:cNvSpPr>
          <p:nvPr>
            <p:ph type="body" sz="half" idx="1"/>
          </p:nvPr>
        </p:nvSpPr>
        <p:spPr>
          <a:xfrm>
            <a:off x="900853" y="2898986"/>
            <a:ext cx="5452534" cy="4958081"/>
          </a:xfrm>
          <a:prstGeom prst="rect">
            <a:avLst/>
          </a:prstGeom>
        </p:spPr>
        <p:txBody>
          <a:bodyPr anchor="ctr"/>
          <a:lstStyle>
            <a:lvl1pPr marL="382336" indent="-382336" algn="l">
              <a:spcBef>
                <a:spcPts val="3200"/>
              </a:spcBef>
              <a:buSzPct val="125000"/>
              <a:buChar char="•"/>
              <a:defRPr sz="2600"/>
            </a:lvl1pPr>
            <a:lvl2pPr marL="941136" indent="-382336" algn="l">
              <a:spcBef>
                <a:spcPts val="3200"/>
              </a:spcBef>
              <a:buSzPct val="125000"/>
              <a:buChar char="•"/>
              <a:defRPr sz="2600"/>
            </a:lvl2pPr>
            <a:lvl3pPr marL="1499936" indent="-382336" algn="l">
              <a:spcBef>
                <a:spcPts val="3200"/>
              </a:spcBef>
              <a:buSzPct val="125000"/>
              <a:buChar char="•"/>
              <a:defRPr sz="2600"/>
            </a:lvl3pPr>
            <a:lvl4pPr marL="2058736" indent="-382336" algn="l">
              <a:spcBef>
                <a:spcPts val="3200"/>
              </a:spcBef>
              <a:buSzPct val="125000"/>
              <a:buChar char="•"/>
              <a:defRPr sz="2600"/>
            </a:lvl4pPr>
            <a:lvl5pPr marL="2617536" indent="-382336" algn="l">
              <a:spcBef>
                <a:spcPts val="3200"/>
              </a:spcBef>
              <a:buSzPct val="125000"/>
              <a:buChar char="•"/>
              <a:defRPr sz="26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00853" y="2167466"/>
            <a:ext cx="11203094" cy="5418668"/>
          </a:xfrm>
          <a:prstGeom prst="rect">
            <a:avLst/>
          </a:prstGeom>
        </p:spPr>
        <p:txBody>
          <a:bodyPr anchor="ctr"/>
          <a:lstStyle>
            <a:lvl1pPr marL="449791" indent="-449791" algn="l">
              <a:spcBef>
                <a:spcPts val="4100"/>
              </a:spcBef>
              <a:buSzPct val="125000"/>
              <a:buChar char="•"/>
              <a:defRPr sz="3400"/>
            </a:lvl1pPr>
            <a:lvl2pPr marL="1084791" indent="-449791" algn="l">
              <a:spcBef>
                <a:spcPts val="4100"/>
              </a:spcBef>
              <a:buSzPct val="125000"/>
              <a:buChar char="•"/>
              <a:defRPr sz="3400"/>
            </a:lvl2pPr>
            <a:lvl3pPr marL="1719791" indent="-449791" algn="l">
              <a:spcBef>
                <a:spcPts val="4100"/>
              </a:spcBef>
              <a:buSzPct val="125000"/>
              <a:buChar char="•"/>
              <a:defRPr sz="3400"/>
            </a:lvl3pPr>
            <a:lvl4pPr marL="2354791" indent="-449791" algn="l">
              <a:spcBef>
                <a:spcPts val="4100"/>
              </a:spcBef>
              <a:buSzPct val="125000"/>
              <a:buChar char="•"/>
              <a:defRPr sz="3400"/>
            </a:lvl4pPr>
            <a:lvl5pPr marL="2989791" indent="-449791" algn="l">
              <a:spcBef>
                <a:spcPts val="4100"/>
              </a:spcBef>
              <a:buSzPct val="125000"/>
              <a:buChar char="•"/>
              <a:defRPr sz="34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8160173" y="4978400"/>
            <a:ext cx="4439921" cy="2959947"/>
          </a:xfrm>
          <a:prstGeom prst="rect">
            <a:avLst/>
          </a:prstGeom>
        </p:spPr>
        <p:txBody>
          <a:bodyPr lIns="91439" tIns="45719" rIns="91439" bIns="45719">
            <a:noAutofit/>
          </a:bodyPr>
          <a:lstStyle/>
          <a:p>
            <a:endParaRPr/>
          </a:p>
        </p:txBody>
      </p:sp>
      <p:sp>
        <p:nvSpPr>
          <p:cNvPr id="84" name="532204087_1355x1355.jpg"/>
          <p:cNvSpPr>
            <a:spLocks noGrp="1"/>
          </p:cNvSpPr>
          <p:nvPr>
            <p:ph type="pic" sz="quarter" idx="22"/>
          </p:nvPr>
        </p:nvSpPr>
        <p:spPr>
          <a:xfrm>
            <a:off x="8405707" y="1679786"/>
            <a:ext cx="3948854" cy="3948854"/>
          </a:xfrm>
          <a:prstGeom prst="rect">
            <a:avLst/>
          </a:prstGeom>
        </p:spPr>
        <p:txBody>
          <a:bodyPr lIns="91439" tIns="45719" rIns="91439" bIns="45719">
            <a:noAutofit/>
          </a:bodyPr>
          <a:lstStyle/>
          <a:p>
            <a:endParaRPr/>
          </a:p>
        </p:txBody>
      </p:sp>
      <p:sp>
        <p:nvSpPr>
          <p:cNvPr id="85" name="532241774_2880x1920.jpg"/>
          <p:cNvSpPr>
            <a:spLocks noGrp="1"/>
          </p:cNvSpPr>
          <p:nvPr>
            <p:ph type="pic" idx="23"/>
          </p:nvPr>
        </p:nvSpPr>
        <p:spPr>
          <a:xfrm>
            <a:off x="-528321" y="1822026"/>
            <a:ext cx="9174481" cy="6116322"/>
          </a:xfrm>
          <a:prstGeom prst="rect">
            <a:avLst/>
          </a:prstGeom>
        </p:spPr>
        <p:txBody>
          <a:bodyPr lIns="91439" tIns="45719" rIns="91439" bIns="45719">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7E97DBD-5B3A-7F4E-B481-06A7B23AB463}"/>
              </a:ext>
            </a:extLst>
          </p:cNvPr>
          <p:cNvGrpSpPr/>
          <p:nvPr/>
        </p:nvGrpSpPr>
        <p:grpSpPr>
          <a:xfrm>
            <a:off x="1672344" y="1410063"/>
            <a:ext cx="9660113" cy="8351110"/>
            <a:chOff x="1672344" y="1410063"/>
            <a:chExt cx="9660113" cy="8351110"/>
          </a:xfrm>
        </p:grpSpPr>
        <p:sp>
          <p:nvSpPr>
            <p:cNvPr id="119" name="Shape"/>
            <p:cNvSpPr/>
            <p:nvPr/>
          </p:nvSpPr>
          <p:spPr>
            <a:xfrm flipH="1">
              <a:off x="4784640" y="5090902"/>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0" name="Shape"/>
            <p:cNvSpPr/>
            <p:nvPr/>
          </p:nvSpPr>
          <p:spPr>
            <a:xfrm flipH="1">
              <a:off x="4784640" y="5090902"/>
              <a:ext cx="787259" cy="4670271"/>
            </a:xfrm>
            <a:custGeom>
              <a:avLst/>
              <a:gdLst/>
              <a:ahLst/>
              <a:cxnLst>
                <a:cxn ang="0">
                  <a:pos x="wd2" y="hd2"/>
                </a:cxn>
                <a:cxn ang="5400000">
                  <a:pos x="wd2" y="hd2"/>
                </a:cxn>
                <a:cxn ang="10800000">
                  <a:pos x="wd2" y="hd2"/>
                </a:cxn>
                <a:cxn ang="16200000">
                  <a:pos x="wd2" y="hd2"/>
                </a:cxn>
              </a:cxnLst>
              <a:rect l="0" t="0" r="r" b="b"/>
              <a:pathLst>
                <a:path w="21600" h="21600" extrusionOk="0">
                  <a:moveTo>
                    <a:pt x="85" y="3625"/>
                  </a:moveTo>
                  <a:lnTo>
                    <a:pt x="21600" y="0"/>
                  </a:lnTo>
                  <a:lnTo>
                    <a:pt x="21416" y="21600"/>
                  </a:lnTo>
                  <a:lnTo>
                    <a:pt x="0" y="21600"/>
                  </a:lnTo>
                  <a:lnTo>
                    <a:pt x="85" y="362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1" name="Shape"/>
            <p:cNvSpPr/>
            <p:nvPr/>
          </p:nvSpPr>
          <p:spPr>
            <a:xfrm>
              <a:off x="7424593" y="5093546"/>
              <a:ext cx="780549"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2" name="Shape"/>
            <p:cNvSpPr/>
            <p:nvPr/>
          </p:nvSpPr>
          <p:spPr>
            <a:xfrm>
              <a:off x="7424593" y="5093546"/>
              <a:ext cx="780549" cy="4664982"/>
            </a:xfrm>
            <a:custGeom>
              <a:avLst/>
              <a:gdLst/>
              <a:ahLst/>
              <a:cxnLst>
                <a:cxn ang="0">
                  <a:pos x="wd2" y="hd2"/>
                </a:cxn>
                <a:cxn ang="5400000">
                  <a:pos x="wd2" y="hd2"/>
                </a:cxn>
                <a:cxn ang="10800000">
                  <a:pos x="wd2" y="hd2"/>
                </a:cxn>
                <a:cxn ang="16200000">
                  <a:pos x="wd2" y="hd2"/>
                </a:cxn>
              </a:cxnLst>
              <a:rect l="0" t="0" r="r" b="b"/>
              <a:pathLst>
                <a:path w="21600" h="21600" extrusionOk="0">
                  <a:moveTo>
                    <a:pt x="0" y="3575"/>
                  </a:moveTo>
                  <a:lnTo>
                    <a:pt x="21600" y="0"/>
                  </a:lnTo>
                  <a:lnTo>
                    <a:pt x="21600" y="21600"/>
                  </a:lnTo>
                  <a:lnTo>
                    <a:pt x="0" y="21600"/>
                  </a:lnTo>
                  <a:lnTo>
                    <a:pt x="0" y="3575"/>
                  </a:lnTo>
                  <a:close/>
                </a:path>
              </a:pathLst>
            </a:custGeom>
            <a:solidFill>
              <a:srgbClr val="000000">
                <a:alpha val="20000"/>
              </a:srgbClr>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3" name="Rectangle"/>
            <p:cNvSpPr/>
            <p:nvPr/>
          </p:nvSpPr>
          <p:spPr>
            <a:xfrm>
              <a:off x="6112125" y="5080000"/>
              <a:ext cx="780550" cy="4678528"/>
            </a:xfrm>
            <a:prstGeom prst="rect">
              <a:avLst/>
            </a:pr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4" name="Shape"/>
            <p:cNvSpPr/>
            <p:nvPr/>
          </p:nvSpPr>
          <p:spPr>
            <a:xfrm>
              <a:off x="5847731" y="4162797"/>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5" name="Shape"/>
            <p:cNvSpPr/>
            <p:nvPr/>
          </p:nvSpPr>
          <p:spPr>
            <a:xfrm rot="5400000">
              <a:off x="8061649" y="4452915"/>
              <a:ext cx="780550" cy="20493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6" name="Shape"/>
            <p:cNvSpPr/>
            <p:nvPr/>
          </p:nvSpPr>
          <p:spPr>
            <a:xfrm rot="5400000">
              <a:off x="8697046" y="4671926"/>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7" name="Shape"/>
            <p:cNvSpPr/>
            <p:nvPr/>
          </p:nvSpPr>
          <p:spPr>
            <a:xfrm rot="16200000" flipH="1">
              <a:off x="4148654" y="4455592"/>
              <a:ext cx="782613" cy="20550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8" name="Shape"/>
            <p:cNvSpPr/>
            <p:nvPr/>
          </p:nvSpPr>
          <p:spPr>
            <a:xfrm rot="16200000">
              <a:off x="2987151" y="4676441"/>
              <a:ext cx="1309338" cy="1611298"/>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3175">
              <a:miter lim="400000"/>
            </a:ln>
          </p:spPr>
          <p:txBody>
            <a:bodyPr lIns="0" tIns="0" rIns="0" bIns="0" anchor="ct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9" name="Circle"/>
            <p:cNvSpPr/>
            <p:nvPr/>
          </p:nvSpPr>
          <p:spPr>
            <a:xfrm>
              <a:off x="3420792" y="5256547"/>
              <a:ext cx="442056"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0" name="1"/>
            <p:cNvSpPr txBox="1"/>
            <p:nvPr/>
          </p:nvSpPr>
          <p:spPr>
            <a:xfrm>
              <a:off x="3446790" y="5325972"/>
              <a:ext cx="390059"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1</a:t>
              </a:r>
            </a:p>
          </p:txBody>
        </p:sp>
        <p:sp>
          <p:nvSpPr>
            <p:cNvPr id="132" name="Circle"/>
            <p:cNvSpPr/>
            <p:nvPr/>
          </p:nvSpPr>
          <p:spPr>
            <a:xfrm>
              <a:off x="9141952" y="5262095"/>
              <a:ext cx="442057" cy="442056"/>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3" name="3"/>
            <p:cNvSpPr txBox="1"/>
            <p:nvPr/>
          </p:nvSpPr>
          <p:spPr>
            <a:xfrm>
              <a:off x="9167950" y="5331520"/>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a:solidFill>
                    <a:schemeClr val="tx1"/>
                  </a:solidFill>
                </a:rPr>
                <a:t>3</a:t>
              </a:r>
            </a:p>
          </p:txBody>
        </p:sp>
        <p:sp>
          <p:nvSpPr>
            <p:cNvPr id="135" name="Circle"/>
            <p:cNvSpPr/>
            <p:nvPr/>
          </p:nvSpPr>
          <p:spPr>
            <a:xfrm>
              <a:off x="6281372" y="4814597"/>
              <a:ext cx="442057" cy="442057"/>
            </a:xfrm>
            <a:prstGeom prst="ellipse">
              <a:avLst/>
            </a:prstGeom>
            <a:solidFill>
              <a:srgbClr val="FFFFFF"/>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6" name="2"/>
            <p:cNvSpPr txBox="1"/>
            <p:nvPr/>
          </p:nvSpPr>
          <p:spPr>
            <a:xfrm>
              <a:off x="6307370" y="4884022"/>
              <a:ext cx="390060" cy="3317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800" b="0">
                  <a:solidFill>
                    <a:srgbClr val="1D1C21"/>
                  </a:solidFill>
                  <a:latin typeface="DM Sans Medium"/>
                  <a:ea typeface="DM Sans Medium"/>
                  <a:cs typeface="DM Sans Medium"/>
                  <a:sym typeface="DM Sans Medium"/>
                </a:defRPr>
              </a:lvl1pPr>
            </a:lstStyle>
            <a:p>
              <a:r>
                <a:rPr dirty="0">
                  <a:solidFill>
                    <a:schemeClr val="tx1"/>
                  </a:solidFill>
                </a:rPr>
                <a:t>2</a:t>
              </a:r>
            </a:p>
          </p:txBody>
        </p:sp>
        <p:sp>
          <p:nvSpPr>
            <p:cNvPr id="138" name="3 Arrows Infographic Template"/>
            <p:cNvSpPr txBox="1"/>
            <p:nvPr/>
          </p:nvSpPr>
          <p:spPr>
            <a:xfrm>
              <a:off x="1672344" y="1410063"/>
              <a:ext cx="9660113" cy="701046"/>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spAutoFit/>
            </a:bodyPr>
            <a:lstStyle>
              <a:lvl1pPr>
                <a:defRPr sz="4200" b="0">
                  <a:solidFill>
                    <a:srgbClr val="1D1C21"/>
                  </a:solidFill>
                  <a:latin typeface="+mn-lt"/>
                  <a:ea typeface="+mn-ea"/>
                  <a:cs typeface="+mn-cs"/>
                  <a:sym typeface="DM Sans Bold"/>
                </a:defRPr>
              </a:lvl1pPr>
            </a:lstStyle>
            <a:p>
              <a:r>
                <a:rPr dirty="0">
                  <a:solidFill>
                    <a:schemeClr val="tx1"/>
                  </a:solidFill>
                </a:rPr>
                <a:t>3 Arrows Infographic Template</a:t>
              </a:r>
            </a:p>
          </p:txBody>
        </p:sp>
        <p:sp>
          <p:nvSpPr>
            <p:cNvPr id="139"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2155986" y="2262535"/>
              <a:ext cx="8692828" cy="128582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a:spAutoFit/>
            </a:bodyPr>
            <a:lstStyle>
              <a:lvl1pPr defTabSz="325120">
                <a:defRPr sz="16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TotalTime>
  <Words>79</Words>
  <Application>Microsoft Macintosh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2021-02-10T15:29:46Z</dcterms:modified>
</cp:coreProperties>
</file>