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82"/>
    <p:restoredTop sz="94694"/>
  </p:normalViewPr>
  <p:slideViewPr>
    <p:cSldViewPr snapToGrid="0" snapToObjects="1">
      <p:cViewPr varScale="1">
        <p:scale>
          <a:sx n="58" d="100"/>
          <a:sy n="58" d="100"/>
        </p:scale>
        <p:origin x="88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Helvetica Neue Medium"/>
                <a:ea typeface="Helvetica Neue Medium"/>
                <a:cs typeface="Helvetica Neue Medium"/>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532241774_2880x1920.jpg"/>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532241774_2880x1920.jpg"/>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532204087_1355x1355.jpg"/>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532205080_1647x1098.jpg"/>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532205080_1647x1098.jpg"/>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532204087_1355x1355.jpg"/>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532241774_2880x1920.jpg"/>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3A114E0-4C2E-794D-AE20-80339B54BA17}"/>
              </a:ext>
            </a:extLst>
          </p:cNvPr>
          <p:cNvGrpSpPr/>
          <p:nvPr/>
        </p:nvGrpSpPr>
        <p:grpSpPr>
          <a:xfrm>
            <a:off x="4668781" y="1802494"/>
            <a:ext cx="15046438" cy="11927704"/>
            <a:chOff x="4668781" y="1802494"/>
            <a:chExt cx="15046438" cy="11927704"/>
          </a:xfrm>
        </p:grpSpPr>
        <p:sp>
          <p:nvSpPr>
            <p:cNvPr id="119" name="Shape"/>
            <p:cNvSpPr/>
            <p:nvPr/>
          </p:nvSpPr>
          <p:spPr>
            <a:xfrm flipH="1">
              <a:off x="8971202" y="7259441"/>
              <a:ext cx="1476108" cy="6470757"/>
            </a:xfrm>
            <a:custGeom>
              <a:avLst/>
              <a:gdLst/>
              <a:ahLst/>
              <a:cxnLst>
                <a:cxn ang="0">
                  <a:pos x="wd2" y="hd2"/>
                </a:cxn>
                <a:cxn ang="5400000">
                  <a:pos x="wd2" y="hd2"/>
                </a:cxn>
                <a:cxn ang="10800000">
                  <a:pos x="wd2" y="hd2"/>
                </a:cxn>
                <a:cxn ang="16200000">
                  <a:pos x="wd2" y="hd2"/>
                </a:cxn>
              </a:cxnLst>
              <a:rect l="0" t="0" r="r" b="b"/>
              <a:pathLst>
                <a:path w="21600" h="21600" extrusionOk="0">
                  <a:moveTo>
                    <a:pt x="85" y="4905"/>
                  </a:moveTo>
                  <a:lnTo>
                    <a:pt x="21600" y="0"/>
                  </a:lnTo>
                  <a:lnTo>
                    <a:pt x="21416" y="21600"/>
                  </a:lnTo>
                  <a:lnTo>
                    <a:pt x="0" y="21600"/>
                  </a:lnTo>
                  <a:lnTo>
                    <a:pt x="85" y="4905"/>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0" name="Shape"/>
            <p:cNvSpPr/>
            <p:nvPr/>
          </p:nvSpPr>
          <p:spPr>
            <a:xfrm flipH="1">
              <a:off x="8971202" y="7259441"/>
              <a:ext cx="1476108" cy="6470757"/>
            </a:xfrm>
            <a:custGeom>
              <a:avLst/>
              <a:gdLst/>
              <a:ahLst/>
              <a:cxnLst>
                <a:cxn ang="0">
                  <a:pos x="wd2" y="hd2"/>
                </a:cxn>
                <a:cxn ang="5400000">
                  <a:pos x="wd2" y="hd2"/>
                </a:cxn>
                <a:cxn ang="10800000">
                  <a:pos x="wd2" y="hd2"/>
                </a:cxn>
                <a:cxn ang="16200000">
                  <a:pos x="wd2" y="hd2"/>
                </a:cxn>
              </a:cxnLst>
              <a:rect l="0" t="0" r="r" b="b"/>
              <a:pathLst>
                <a:path w="21600" h="21600" extrusionOk="0">
                  <a:moveTo>
                    <a:pt x="85" y="4905"/>
                  </a:moveTo>
                  <a:lnTo>
                    <a:pt x="21600" y="0"/>
                  </a:lnTo>
                  <a:lnTo>
                    <a:pt x="21416" y="21600"/>
                  </a:lnTo>
                  <a:lnTo>
                    <a:pt x="0" y="21600"/>
                  </a:lnTo>
                  <a:lnTo>
                    <a:pt x="85" y="4905"/>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1" name="Shape"/>
            <p:cNvSpPr/>
            <p:nvPr/>
          </p:nvSpPr>
          <p:spPr>
            <a:xfrm>
              <a:off x="13921113" y="7264400"/>
              <a:ext cx="1463529" cy="6460839"/>
            </a:xfrm>
            <a:custGeom>
              <a:avLst/>
              <a:gdLst/>
              <a:ahLst/>
              <a:cxnLst>
                <a:cxn ang="0">
                  <a:pos x="wd2" y="hd2"/>
                </a:cxn>
                <a:cxn ang="5400000">
                  <a:pos x="wd2" y="hd2"/>
                </a:cxn>
                <a:cxn ang="10800000">
                  <a:pos x="wd2" y="hd2"/>
                </a:cxn>
                <a:cxn ang="16200000">
                  <a:pos x="wd2" y="hd2"/>
                </a:cxn>
              </a:cxnLst>
              <a:rect l="0" t="0" r="r" b="b"/>
              <a:pathLst>
                <a:path w="21600" h="21600" extrusionOk="0">
                  <a:moveTo>
                    <a:pt x="0" y="4840"/>
                  </a:moveTo>
                  <a:lnTo>
                    <a:pt x="21600" y="0"/>
                  </a:lnTo>
                  <a:lnTo>
                    <a:pt x="21600" y="21600"/>
                  </a:lnTo>
                  <a:lnTo>
                    <a:pt x="0" y="21600"/>
                  </a:lnTo>
                  <a:lnTo>
                    <a:pt x="0" y="4840"/>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2" name="Shape"/>
            <p:cNvSpPr/>
            <p:nvPr/>
          </p:nvSpPr>
          <p:spPr>
            <a:xfrm>
              <a:off x="13921113" y="7264400"/>
              <a:ext cx="1463529" cy="6460839"/>
            </a:xfrm>
            <a:custGeom>
              <a:avLst/>
              <a:gdLst/>
              <a:ahLst/>
              <a:cxnLst>
                <a:cxn ang="0">
                  <a:pos x="wd2" y="hd2"/>
                </a:cxn>
                <a:cxn ang="5400000">
                  <a:pos x="wd2" y="hd2"/>
                </a:cxn>
                <a:cxn ang="10800000">
                  <a:pos x="wd2" y="hd2"/>
                </a:cxn>
                <a:cxn ang="16200000">
                  <a:pos x="wd2" y="hd2"/>
                </a:cxn>
              </a:cxnLst>
              <a:rect l="0" t="0" r="r" b="b"/>
              <a:pathLst>
                <a:path w="21600" h="21600" extrusionOk="0">
                  <a:moveTo>
                    <a:pt x="0" y="4840"/>
                  </a:moveTo>
                  <a:lnTo>
                    <a:pt x="21600" y="0"/>
                  </a:lnTo>
                  <a:lnTo>
                    <a:pt x="21600" y="21600"/>
                  </a:lnTo>
                  <a:lnTo>
                    <a:pt x="0" y="21600"/>
                  </a:lnTo>
                  <a:lnTo>
                    <a:pt x="0" y="4840"/>
                  </a:lnTo>
                  <a:close/>
                </a:path>
              </a:pathLst>
            </a:custGeom>
            <a:solidFill>
              <a:srgbClr val="000000">
                <a:alpha val="20000"/>
              </a:srgbClr>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3" name="Rectangle"/>
            <p:cNvSpPr/>
            <p:nvPr/>
          </p:nvSpPr>
          <p:spPr>
            <a:xfrm>
              <a:off x="11460236" y="7239000"/>
              <a:ext cx="1463529" cy="6486239"/>
            </a:xfrm>
            <a:prstGeom prst="rect">
              <a:avLst/>
            </a:pr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4" name="Shape"/>
            <p:cNvSpPr/>
            <p:nvPr/>
          </p:nvSpPr>
          <p:spPr>
            <a:xfrm>
              <a:off x="10964496" y="5519244"/>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2"/>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5" name="Shape"/>
            <p:cNvSpPr/>
            <p:nvPr/>
          </p:nvSpPr>
          <p:spPr>
            <a:xfrm rot="5400000">
              <a:off x="15115593" y="6063215"/>
              <a:ext cx="1463529" cy="38424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13412"/>
                  </a:lnTo>
                  <a:lnTo>
                    <a:pt x="0" y="0"/>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6" name="Shape"/>
            <p:cNvSpPr/>
            <p:nvPr/>
          </p:nvSpPr>
          <p:spPr>
            <a:xfrm rot="5400000">
              <a:off x="16306962" y="6473861"/>
              <a:ext cx="2455008" cy="3021183"/>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3"/>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7" name="Shape"/>
            <p:cNvSpPr/>
            <p:nvPr/>
          </p:nvSpPr>
          <p:spPr>
            <a:xfrm rot="16200000" flipH="1">
              <a:off x="7778726" y="6068235"/>
              <a:ext cx="1467400" cy="38532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43" y="0"/>
                  </a:lnTo>
                  <a:lnTo>
                    <a:pt x="21600" y="21600"/>
                  </a:lnTo>
                  <a:lnTo>
                    <a:pt x="0" y="13375"/>
                  </a:lnTo>
                  <a:lnTo>
                    <a:pt x="0" y="0"/>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8" name="Shape"/>
            <p:cNvSpPr/>
            <p:nvPr/>
          </p:nvSpPr>
          <p:spPr>
            <a:xfrm rot="16200000">
              <a:off x="5600908" y="6482327"/>
              <a:ext cx="2455008" cy="3021184"/>
            </a:xfrm>
            <a:custGeom>
              <a:avLst/>
              <a:gdLst/>
              <a:ahLst/>
              <a:cxnLst>
                <a:cxn ang="0">
                  <a:pos x="wd2" y="hd2"/>
                </a:cxn>
                <a:cxn ang="5400000">
                  <a:pos x="wd2" y="hd2"/>
                </a:cxn>
                <a:cxn ang="10800000">
                  <a:pos x="wd2" y="hd2"/>
                </a:cxn>
                <a:cxn ang="16200000">
                  <a:pos x="wd2" y="hd2"/>
                </a:cxn>
              </a:cxnLst>
              <a:rect l="0" t="0" r="r" b="b"/>
              <a:pathLst>
                <a:path w="21600" h="21600" extrusionOk="0">
                  <a:moveTo>
                    <a:pt x="0" y="8807"/>
                  </a:moveTo>
                  <a:lnTo>
                    <a:pt x="10800" y="0"/>
                  </a:lnTo>
                  <a:lnTo>
                    <a:pt x="21600" y="8807"/>
                  </a:lnTo>
                  <a:lnTo>
                    <a:pt x="21600" y="21600"/>
                  </a:lnTo>
                  <a:lnTo>
                    <a:pt x="10800" y="12793"/>
                  </a:lnTo>
                  <a:lnTo>
                    <a:pt x="0" y="21600"/>
                  </a:lnTo>
                  <a:lnTo>
                    <a:pt x="0" y="8807"/>
                  </a:lnTo>
                  <a:close/>
                </a:path>
              </a:pathLst>
            </a:custGeom>
            <a:solidFill>
              <a:schemeClr val="accent1"/>
            </a:solidFill>
            <a:ln w="12700">
              <a:miter lim="400000"/>
            </a:ln>
          </p:spPr>
          <p:txBody>
            <a:bodyPr lIns="0" tIns="0" rIns="0" bIns="0" anchor="ct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9" name="Circle"/>
            <p:cNvSpPr/>
            <p:nvPr/>
          </p:nvSpPr>
          <p:spPr>
            <a:xfrm>
              <a:off x="6413986" y="7570026"/>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30" name="1"/>
            <p:cNvSpPr txBox="1"/>
            <p:nvPr/>
          </p:nvSpPr>
          <p:spPr>
            <a:xfrm>
              <a:off x="6462733" y="7713518"/>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1</a:t>
              </a:r>
            </a:p>
          </p:txBody>
        </p:sp>
        <p:sp>
          <p:nvSpPr>
            <p:cNvPr id="132" name="Circle"/>
            <p:cNvSpPr/>
            <p:nvPr/>
          </p:nvSpPr>
          <p:spPr>
            <a:xfrm>
              <a:off x="17141161" y="7580428"/>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33" name="3"/>
            <p:cNvSpPr txBox="1"/>
            <p:nvPr/>
          </p:nvSpPr>
          <p:spPr>
            <a:xfrm>
              <a:off x="17189908" y="7723920"/>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dirty="0">
                  <a:solidFill>
                    <a:schemeClr val="tx1"/>
                  </a:solidFill>
                </a:rPr>
                <a:t>3</a:t>
              </a:r>
            </a:p>
          </p:txBody>
        </p:sp>
        <p:sp>
          <p:nvSpPr>
            <p:cNvPr id="135" name="Circle"/>
            <p:cNvSpPr/>
            <p:nvPr/>
          </p:nvSpPr>
          <p:spPr>
            <a:xfrm>
              <a:off x="11777574" y="6741371"/>
              <a:ext cx="828854" cy="828854"/>
            </a:xfrm>
            <a:prstGeom prst="ellipse">
              <a:avLst/>
            </a:prstGeom>
            <a:solidFill>
              <a:srgbClr val="FFFFFF"/>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36" name="2"/>
            <p:cNvSpPr txBox="1"/>
            <p:nvPr/>
          </p:nvSpPr>
          <p:spPr>
            <a:xfrm>
              <a:off x="11826321" y="6884863"/>
              <a:ext cx="731359"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defTabSz="457200">
                <a:defRPr sz="2600" b="0">
                  <a:solidFill>
                    <a:srgbClr val="1D1C21"/>
                  </a:solidFill>
                  <a:latin typeface="DM Sans Medium"/>
                  <a:ea typeface="DM Sans Medium"/>
                  <a:cs typeface="DM Sans Medium"/>
                  <a:sym typeface="DM Sans Medium"/>
                </a:defRPr>
              </a:lvl1pPr>
            </a:lstStyle>
            <a:p>
              <a:r>
                <a:rPr>
                  <a:solidFill>
                    <a:schemeClr val="tx1"/>
                  </a:solidFill>
                </a:rPr>
                <a:t>2</a:t>
              </a:r>
            </a:p>
          </p:txBody>
        </p:sp>
        <p:sp>
          <p:nvSpPr>
            <p:cNvPr id="138" name="3 Arrows Infographic Template"/>
            <p:cNvSpPr txBox="1"/>
            <p:nvPr/>
          </p:nvSpPr>
          <p:spPr>
            <a:xfrm>
              <a:off x="4967708" y="1802494"/>
              <a:ext cx="14448584"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defRPr sz="6000" b="0">
                  <a:solidFill>
                    <a:srgbClr val="1D1C21"/>
                  </a:solidFill>
                  <a:latin typeface="+mn-lt"/>
                  <a:ea typeface="+mn-ea"/>
                  <a:cs typeface="+mn-cs"/>
                  <a:sym typeface="DM Sans Bold"/>
                </a:defRPr>
              </a:lvl1pPr>
            </a:lstStyle>
            <a:p>
              <a:r>
                <a:rPr>
                  <a:solidFill>
                    <a:schemeClr val="tx1"/>
                  </a:solidFill>
                </a:rPr>
                <a:t>3 Arrows Infographic Template</a:t>
              </a:r>
            </a:p>
          </p:txBody>
        </p:sp>
        <p:sp>
          <p:nvSpPr>
            <p:cNvPr id="139"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4668781" y="3162755"/>
              <a:ext cx="15046438"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400" b="0">
                  <a:solidFill>
                    <a:srgbClr val="64798C"/>
                  </a:solidFill>
                  <a:latin typeface="DM Sans Regular"/>
                  <a:ea typeface="DM Sans Regular"/>
                  <a:cs typeface="DM Sans Regular"/>
                  <a:sym typeface="DM Sans Regular"/>
                </a:defRPr>
              </a:lvl1pPr>
            </a:lstStyle>
            <a:p>
              <a:r>
                <a:rPr dirty="0">
                  <a:solidFill>
                    <a:schemeClr val="tx2"/>
                  </a:solidFill>
                </a:rPr>
                <a:t>Lorem ipsum dolor sit </a:t>
              </a:r>
              <a:r>
                <a:rPr dirty="0" err="1">
                  <a:solidFill>
                    <a:schemeClr val="tx2"/>
                  </a:solidFill>
                </a:rPr>
                <a:t>amet</a:t>
              </a:r>
              <a:r>
                <a:rPr dirty="0">
                  <a:solidFill>
                    <a:schemeClr val="tx2"/>
                  </a:solidFill>
                </a:rPr>
                <a:t>, </a:t>
              </a:r>
              <a:r>
                <a:rPr dirty="0" err="1">
                  <a:solidFill>
                    <a:schemeClr val="tx2"/>
                  </a:solidFill>
                </a:rPr>
                <a:t>consectetur</a:t>
              </a:r>
              <a:r>
                <a:rPr dirty="0">
                  <a:solidFill>
                    <a:schemeClr val="tx2"/>
                  </a:solidFill>
                </a:rPr>
                <a:t> </a:t>
              </a:r>
              <a:r>
                <a:rPr dirty="0" err="1">
                  <a:solidFill>
                    <a:schemeClr val="tx2"/>
                  </a:solidFill>
                </a:rPr>
                <a:t>adipiscing</a:t>
              </a:r>
              <a:r>
                <a:rPr dirty="0">
                  <a:solidFill>
                    <a:schemeClr val="tx2"/>
                  </a:solidFill>
                </a:rPr>
                <a:t> </a:t>
              </a:r>
              <a:r>
                <a:rPr dirty="0" err="1">
                  <a:solidFill>
                    <a:schemeClr val="tx2"/>
                  </a:solidFill>
                </a:rPr>
                <a:t>elit</a:t>
              </a:r>
              <a:r>
                <a:rPr dirty="0">
                  <a:solidFill>
                    <a:schemeClr val="tx2"/>
                  </a:solidFill>
                </a:rPr>
                <a:t>, sed do </a:t>
              </a:r>
              <a:r>
                <a:rPr dirty="0" err="1">
                  <a:solidFill>
                    <a:schemeClr val="tx2"/>
                  </a:solidFill>
                </a:rPr>
                <a:t>eiusmod</a:t>
              </a:r>
              <a:r>
                <a:rPr dirty="0">
                  <a:solidFill>
                    <a:schemeClr val="tx2"/>
                  </a:solidFill>
                </a:rPr>
                <a:t> </a:t>
              </a:r>
              <a:r>
                <a:rPr dirty="0" err="1">
                  <a:solidFill>
                    <a:schemeClr val="tx2"/>
                  </a:solidFill>
                </a:rPr>
                <a:t>tempor</a:t>
              </a:r>
              <a:r>
                <a:rPr dirty="0">
                  <a:solidFill>
                    <a:schemeClr val="tx2"/>
                  </a:solidFill>
                </a:rPr>
                <a:t> </a:t>
              </a:r>
              <a:r>
                <a:rPr dirty="0" err="1">
                  <a:solidFill>
                    <a:schemeClr val="tx2"/>
                  </a:solidFill>
                </a:rPr>
                <a:t>incididunt</a:t>
              </a:r>
              <a:r>
                <a:rPr dirty="0">
                  <a:solidFill>
                    <a:schemeClr val="tx2"/>
                  </a:solidFill>
                </a:rPr>
                <a:t> </a:t>
              </a:r>
              <a:r>
                <a:rPr dirty="0" err="1">
                  <a:solidFill>
                    <a:schemeClr val="tx2"/>
                  </a:solidFill>
                </a:rPr>
                <a:t>ut</a:t>
              </a:r>
              <a:r>
                <a:rPr dirty="0">
                  <a:solidFill>
                    <a:schemeClr val="tx2"/>
                  </a:solidFill>
                </a:rPr>
                <a:t> </a:t>
              </a:r>
              <a:r>
                <a:rPr dirty="0" err="1">
                  <a:solidFill>
                    <a:schemeClr val="tx2"/>
                  </a:solidFill>
                </a:rPr>
                <a:t>labore</a:t>
              </a:r>
              <a:r>
                <a:rPr dirty="0">
                  <a:solidFill>
                    <a:schemeClr val="tx2"/>
                  </a:solidFill>
                </a:rPr>
                <a:t> et dolore magna </a:t>
              </a:r>
              <a:r>
                <a:rPr dirty="0" err="1">
                  <a:solidFill>
                    <a:schemeClr val="tx2"/>
                  </a:solidFill>
                </a:rPr>
                <a:t>aliqua</a:t>
              </a:r>
              <a:r>
                <a:rPr dirty="0">
                  <a:solidFill>
                    <a:schemeClr val="tx2"/>
                  </a:solidFill>
                </a:rPr>
                <a:t>. Ut </a:t>
              </a:r>
              <a:r>
                <a:rPr dirty="0" err="1">
                  <a:solidFill>
                    <a:schemeClr val="tx2"/>
                  </a:solidFill>
                </a:rPr>
                <a:t>enim</a:t>
              </a:r>
              <a:r>
                <a:rPr dirty="0">
                  <a:solidFill>
                    <a:schemeClr val="tx2"/>
                  </a:solidFill>
                </a:rPr>
                <a:t> ad minim </a:t>
              </a:r>
              <a:r>
                <a:rPr dirty="0" err="1">
                  <a:solidFill>
                    <a:schemeClr val="tx2"/>
                  </a:solidFill>
                </a:rPr>
                <a:t>veniam</a:t>
              </a:r>
              <a:r>
                <a:rPr dirty="0">
                  <a:solidFill>
                    <a:schemeClr val="tx2"/>
                  </a:solidFill>
                </a:rPr>
                <a:t>, </a:t>
              </a:r>
              <a:r>
                <a:rPr dirty="0" err="1">
                  <a:solidFill>
                    <a:schemeClr val="tx2"/>
                  </a:solidFill>
                </a:rPr>
                <a:t>quis</a:t>
              </a:r>
              <a:r>
                <a:rPr dirty="0">
                  <a:solidFill>
                    <a:schemeClr val="tx2"/>
                  </a:solidFill>
                </a:rPr>
                <a:t> </a:t>
              </a:r>
              <a:r>
                <a:rPr dirty="0" err="1">
                  <a:solidFill>
                    <a:schemeClr val="tx2"/>
                  </a:solidFill>
                </a:rPr>
                <a:t>nostrud</a:t>
              </a:r>
              <a:r>
                <a:rPr dirty="0">
                  <a:solidFill>
                    <a:schemeClr val="tx2"/>
                  </a:solidFill>
                </a:rPr>
                <a:t> exercitation </a:t>
              </a:r>
              <a:r>
                <a:rPr dirty="0" err="1">
                  <a:solidFill>
                    <a:schemeClr val="tx2"/>
                  </a:solidFill>
                </a:rPr>
                <a:t>ullamco</a:t>
              </a:r>
              <a:r>
                <a:rPr dirty="0">
                  <a:solidFill>
                    <a:schemeClr val="tx2"/>
                  </a:solidFill>
                </a:rPr>
                <a:t> </a:t>
              </a:r>
              <a:r>
                <a:rPr dirty="0" err="1">
                  <a:solidFill>
                    <a:schemeClr val="tx2"/>
                  </a:solidFill>
                </a:rPr>
                <a:t>laboris</a:t>
              </a:r>
              <a:r>
                <a:rPr dirty="0">
                  <a:solidFill>
                    <a:schemeClr val="tx2"/>
                  </a:solidFill>
                </a:rPr>
                <a:t> nisi </a:t>
              </a:r>
              <a:r>
                <a:rPr dirty="0" err="1">
                  <a:solidFill>
                    <a:schemeClr val="tx2"/>
                  </a:solidFill>
                </a:rPr>
                <a:t>ut</a:t>
              </a:r>
              <a:r>
                <a:rPr dirty="0">
                  <a:solidFill>
                    <a:schemeClr val="tx2"/>
                  </a:solidFill>
                </a:rPr>
                <a:t> </a:t>
              </a:r>
              <a:r>
                <a:rPr dirty="0" err="1">
                  <a:solidFill>
                    <a:schemeClr val="tx2"/>
                  </a:solidFill>
                </a:rPr>
                <a:t>aliquip</a:t>
              </a:r>
              <a:r>
                <a:rPr dirty="0">
                  <a:solidFill>
                    <a:schemeClr val="tx2"/>
                  </a:solidFill>
                </a:rPr>
                <a:t> ex </a:t>
              </a:r>
              <a:r>
                <a:rPr dirty="0" err="1">
                  <a:solidFill>
                    <a:schemeClr val="tx2"/>
                  </a:solidFill>
                </a:rPr>
                <a:t>ea</a:t>
              </a:r>
              <a:r>
                <a:rPr dirty="0">
                  <a:solidFill>
                    <a:schemeClr val="tx2"/>
                  </a:solidFill>
                </a:rPr>
                <a:t> </a:t>
              </a:r>
              <a:r>
                <a:rPr dirty="0" err="1">
                  <a:solidFill>
                    <a:schemeClr val="tx2"/>
                  </a:solidFill>
                </a:rPr>
                <a:t>commodo</a:t>
              </a:r>
              <a:r>
                <a:rPr dirty="0">
                  <a:solidFill>
                    <a:schemeClr val="tx2"/>
                  </a:solidFill>
                </a:rPr>
                <a:t> </a:t>
              </a:r>
              <a:r>
                <a:rPr dirty="0" err="1">
                  <a:solidFill>
                    <a:schemeClr val="tx2"/>
                  </a:solidFill>
                </a:rPr>
                <a:t>consequat</a:t>
              </a:r>
              <a:r>
                <a:rPr dirty="0">
                  <a:solidFill>
                    <a:schemeClr val="tx2"/>
                  </a:solidFill>
                </a:rPr>
                <a:t>. Duis </a:t>
              </a:r>
              <a:r>
                <a:rPr dirty="0" err="1">
                  <a:solidFill>
                    <a:schemeClr val="tx2"/>
                  </a:solidFill>
                </a:rPr>
                <a:t>aute</a:t>
              </a:r>
              <a:r>
                <a:rPr dirty="0">
                  <a:solidFill>
                    <a:schemeClr val="tx2"/>
                  </a:solidFill>
                </a:rPr>
                <a:t> </a:t>
              </a:r>
              <a:r>
                <a:rPr dirty="0" err="1">
                  <a:solidFill>
                    <a:schemeClr val="tx2"/>
                  </a:solidFill>
                </a:rPr>
                <a:t>irure</a:t>
              </a:r>
              <a:r>
                <a:rPr dirty="0">
                  <a:solidFill>
                    <a:schemeClr val="tx2"/>
                  </a:solidFill>
                </a:rPr>
                <a:t> dolor in </a:t>
              </a:r>
              <a:r>
                <a:rPr dirty="0" err="1">
                  <a:solidFill>
                    <a:schemeClr val="tx2"/>
                  </a:solidFill>
                </a:rPr>
                <a:t>reprehenderit</a:t>
              </a:r>
              <a:r>
                <a:rPr dirty="0">
                  <a:solidFill>
                    <a:schemeClr val="tx2"/>
                  </a:solidFill>
                </a:rPr>
                <a:t> in </a:t>
              </a:r>
              <a:r>
                <a:rPr dirty="0" err="1">
                  <a:solidFill>
                    <a:schemeClr val="tx2"/>
                  </a:solidFill>
                </a:rPr>
                <a:t>voluptate</a:t>
              </a:r>
              <a:r>
                <a:rPr dirty="0">
                  <a:solidFill>
                    <a:schemeClr val="tx2"/>
                  </a:solidFill>
                </a:rPr>
                <a:t> </a:t>
              </a:r>
              <a:r>
                <a:rPr dirty="0" err="1">
                  <a:solidFill>
                    <a:schemeClr val="tx2"/>
                  </a:solidFill>
                </a:rPr>
                <a:t>velit</a:t>
              </a:r>
              <a:r>
                <a:rPr dirty="0">
                  <a:solidFill>
                    <a:schemeClr val="tx2"/>
                  </a:solidFill>
                </a:rPr>
                <a:t> </a:t>
              </a:r>
              <a:r>
                <a:rPr dirty="0" err="1">
                  <a:solidFill>
                    <a:schemeClr val="tx2"/>
                  </a:solidFill>
                </a:rPr>
                <a:t>esse</a:t>
              </a:r>
              <a:r>
                <a:rPr dirty="0">
                  <a:solidFill>
                    <a:schemeClr val="tx2"/>
                  </a:solidFill>
                </a:rPr>
                <a:t> </a:t>
              </a:r>
              <a:r>
                <a:rPr dirty="0" err="1">
                  <a:solidFill>
                    <a:schemeClr val="tx2"/>
                  </a:solidFill>
                </a:rPr>
                <a:t>cillum</a:t>
              </a:r>
              <a:r>
                <a:rPr dirty="0">
                  <a:solidFill>
                    <a:schemeClr val="tx2"/>
                  </a:solidFill>
                </a:rPr>
                <a:t> dolore </a:t>
              </a:r>
              <a:r>
                <a:rPr dirty="0" err="1">
                  <a:solidFill>
                    <a:schemeClr val="tx2"/>
                  </a:solidFill>
                </a:rPr>
                <a:t>eu</a:t>
              </a:r>
              <a:r>
                <a:rPr dirty="0">
                  <a:solidFill>
                    <a:schemeClr val="tx2"/>
                  </a:solidFill>
                </a:rPr>
                <a:t> </a:t>
              </a:r>
              <a:r>
                <a:rPr dirty="0" err="1">
                  <a:solidFill>
                    <a:schemeClr val="tx2"/>
                  </a:solidFill>
                </a:rPr>
                <a:t>fugiat</a:t>
              </a:r>
              <a:r>
                <a:rPr dirty="0">
                  <a:solidFill>
                    <a:schemeClr val="tx2"/>
                  </a:solidFill>
                </a:rPr>
                <a:t> </a:t>
              </a:r>
              <a:r>
                <a:rPr dirty="0" err="1">
                  <a:solidFill>
                    <a:schemeClr val="tx2"/>
                  </a:solidFill>
                </a:rPr>
                <a:t>nulla</a:t>
              </a:r>
              <a:r>
                <a:rPr dirty="0">
                  <a:solidFill>
                    <a:schemeClr val="tx2"/>
                  </a:solidFill>
                </a:rPr>
                <a:t> </a:t>
              </a:r>
              <a:r>
                <a:rPr dirty="0" err="1">
                  <a:solidFill>
                    <a:schemeClr val="tx2"/>
                  </a:solidFill>
                </a:rPr>
                <a:t>pariatur</a:t>
              </a:r>
              <a:r>
                <a:rPr dirty="0">
                  <a:solidFill>
                    <a:schemeClr val="tx2"/>
                  </a:solidFill>
                </a:rPr>
                <a:t>. </a:t>
              </a:r>
              <a:r>
                <a:rPr dirty="0" err="1">
                  <a:solidFill>
                    <a:schemeClr val="tx2"/>
                  </a:solidFill>
                </a:rPr>
                <a:t>Excepteur</a:t>
              </a:r>
              <a:r>
                <a:rPr dirty="0">
                  <a:solidFill>
                    <a:schemeClr val="tx2"/>
                  </a:solidFill>
                </a:rPr>
                <a:t> </a:t>
              </a:r>
              <a:r>
                <a:rPr dirty="0" err="1">
                  <a:solidFill>
                    <a:schemeClr val="tx2"/>
                  </a:solidFill>
                </a:rPr>
                <a:t>sint</a:t>
              </a:r>
              <a:r>
                <a:rPr dirty="0">
                  <a:solidFill>
                    <a:schemeClr val="tx2"/>
                  </a:solidFill>
                </a:rPr>
                <a:t> </a:t>
              </a:r>
              <a:r>
                <a:rPr dirty="0" err="1">
                  <a:solidFill>
                    <a:schemeClr val="tx2"/>
                  </a:solidFill>
                </a:rPr>
                <a:t>occaecat</a:t>
              </a:r>
              <a:r>
                <a:rPr dirty="0">
                  <a:solidFill>
                    <a:schemeClr val="tx2"/>
                  </a:solidFill>
                </a:rPr>
                <a:t> </a:t>
              </a:r>
              <a:r>
                <a:rPr dirty="0" err="1">
                  <a:solidFill>
                    <a:schemeClr val="tx2"/>
                  </a:solidFill>
                </a:rPr>
                <a:t>cupidatat</a:t>
              </a:r>
              <a:r>
                <a:rPr dirty="0">
                  <a:solidFill>
                    <a:schemeClr val="tx2"/>
                  </a:solidFill>
                </a:rPr>
                <a:t> non </a:t>
              </a:r>
              <a:r>
                <a:rPr dirty="0" err="1">
                  <a:solidFill>
                    <a:schemeClr val="tx2"/>
                  </a:solidFill>
                </a:rPr>
                <a:t>proident</a:t>
              </a:r>
              <a:r>
                <a:rPr dirty="0">
                  <a:solidFill>
                    <a:schemeClr val="tx2"/>
                  </a:solidFill>
                </a:rPr>
                <a:t>, sunt in culpa qui </a:t>
              </a:r>
              <a:r>
                <a:rPr dirty="0" err="1">
                  <a:solidFill>
                    <a:schemeClr val="tx2"/>
                  </a:solidFill>
                </a:rPr>
                <a:t>officia</a:t>
              </a:r>
              <a:r>
                <a:rPr dirty="0">
                  <a:solidFill>
                    <a:schemeClr val="tx2"/>
                  </a:solidFill>
                </a:rPr>
                <a:t> </a:t>
              </a:r>
              <a:r>
                <a:rPr dirty="0" err="1">
                  <a:solidFill>
                    <a:schemeClr val="tx2"/>
                  </a:solidFill>
                </a:rPr>
                <a:t>deserunt</a:t>
              </a:r>
              <a:r>
                <a:rPr dirty="0">
                  <a:solidFill>
                    <a:schemeClr val="tx2"/>
                  </a:solidFill>
                </a:rPr>
                <a:t>.</a:t>
              </a:r>
            </a:p>
          </p:txBody>
        </p:sp>
      </p:grpSp>
    </p:spTree>
  </p:cSld>
  <p:clrMapOvr>
    <a:masterClrMapping/>
  </p:clrMapOvr>
  <p:transition spd="med"/>
</p:sld>
</file>

<file path=ppt/theme/theme1.xml><?xml version="1.0" encoding="utf-8"?>
<a:theme xmlns:a="http://schemas.openxmlformats.org/drawingml/2006/main" name="White">
  <a:themeElements>
    <a:clrScheme name="029-FlatColour">
      <a:dk1>
        <a:srgbClr val="1D1C21"/>
      </a:dk1>
      <a:lt1>
        <a:srgbClr val="F3F6F4"/>
      </a:lt1>
      <a:dk2>
        <a:srgbClr val="516B7E"/>
      </a:dk2>
      <a:lt2>
        <a:srgbClr val="FEFFFE"/>
      </a:lt2>
      <a:accent1>
        <a:srgbClr val="03BCB1"/>
      </a:accent1>
      <a:accent2>
        <a:srgbClr val="D41470"/>
      </a:accent2>
      <a:accent3>
        <a:srgbClr val="FCA124"/>
      </a:accent3>
      <a:accent4>
        <a:srgbClr val="D6E021"/>
      </a:accent4>
      <a:accent5>
        <a:srgbClr val="8B538C"/>
      </a:accent5>
      <a:accent6>
        <a:srgbClr val="03BCB1"/>
      </a:accent6>
      <a:hlink>
        <a:srgbClr val="03BCB1"/>
      </a:hlink>
      <a:folHlink>
        <a:srgbClr val="8B538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5BAB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81</TotalTime>
  <Words>79</Words>
  <Application>Microsoft Macintosh PowerPoint</Application>
  <PresentationFormat>Custom</PresentationFormat>
  <Paragraphs>5</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8</cp:revision>
  <dcterms:modified xsi:type="dcterms:W3CDTF">2021-02-10T15:29:42Z</dcterms:modified>
</cp:coreProperties>
</file>