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66D554F-2B03-2749-B212-092515CD71AD}"/>
              </a:ext>
            </a:extLst>
          </p:cNvPr>
          <p:cNvGrpSpPr/>
          <p:nvPr/>
        </p:nvGrpSpPr>
        <p:grpSpPr>
          <a:xfrm>
            <a:off x="1699282" y="-9577"/>
            <a:ext cx="9606237" cy="8217525"/>
            <a:chOff x="1699282" y="-9577"/>
            <a:chExt cx="9606237" cy="8217525"/>
          </a:xfrm>
        </p:grpSpPr>
        <p:sp>
          <p:nvSpPr>
            <p:cNvPr id="141" name="Shape"/>
            <p:cNvSpPr/>
            <p:nvPr/>
          </p:nvSpPr>
          <p:spPr>
            <a:xfrm rot="10800000" flipH="1">
              <a:off x="7421636" y="-9577"/>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2" name="Shape"/>
            <p:cNvSpPr/>
            <p:nvPr/>
          </p:nvSpPr>
          <p:spPr>
            <a:xfrm rot="10800000" flipH="1">
              <a:off x="7421636" y="-9577"/>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3" name="Shape"/>
            <p:cNvSpPr/>
            <p:nvPr/>
          </p:nvSpPr>
          <p:spPr>
            <a:xfrm rot="10800000">
              <a:off x="4788392" y="-6932"/>
              <a:ext cx="780550"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4" name="Shape"/>
            <p:cNvSpPr/>
            <p:nvPr/>
          </p:nvSpPr>
          <p:spPr>
            <a:xfrm rot="10800000">
              <a:off x="4788392" y="-6932"/>
              <a:ext cx="780550"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5" name="Rectangle"/>
            <p:cNvSpPr/>
            <p:nvPr/>
          </p:nvSpPr>
          <p:spPr>
            <a:xfrm rot="10800000">
              <a:off x="6100860" y="-6932"/>
              <a:ext cx="780550" cy="4678528"/>
            </a:xfrm>
            <a:prstGeom prst="rect">
              <a:avLst/>
            </a:pr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6" name="Shape"/>
            <p:cNvSpPr/>
            <p:nvPr/>
          </p:nvSpPr>
          <p:spPr>
            <a:xfrm rot="10800000">
              <a:off x="5836466" y="3977501"/>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7" name="Shape"/>
            <p:cNvSpPr/>
            <p:nvPr/>
          </p:nvSpPr>
          <p:spPr>
            <a:xfrm rot="16200000">
              <a:off x="4151336" y="3249361"/>
              <a:ext cx="780550" cy="20493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8" name="Shape"/>
            <p:cNvSpPr/>
            <p:nvPr/>
          </p:nvSpPr>
          <p:spPr>
            <a:xfrm rot="16200000">
              <a:off x="2987151" y="3468372"/>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9" name="Shape"/>
            <p:cNvSpPr/>
            <p:nvPr/>
          </p:nvSpPr>
          <p:spPr>
            <a:xfrm rot="5400000" flipH="1">
              <a:off x="8062268" y="3240942"/>
              <a:ext cx="782614" cy="2055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0" name="Shape"/>
            <p:cNvSpPr/>
            <p:nvPr/>
          </p:nvSpPr>
          <p:spPr>
            <a:xfrm rot="5400000">
              <a:off x="8697046" y="3463856"/>
              <a:ext cx="1309338" cy="1611299"/>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1" name="Circle"/>
            <p:cNvSpPr/>
            <p:nvPr/>
          </p:nvSpPr>
          <p:spPr>
            <a:xfrm>
              <a:off x="9130688" y="4052994"/>
              <a:ext cx="442056"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2" name="3"/>
            <p:cNvSpPr txBox="1"/>
            <p:nvPr/>
          </p:nvSpPr>
          <p:spPr>
            <a:xfrm>
              <a:off x="9156686" y="4122419"/>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3</a:t>
              </a:r>
            </a:p>
          </p:txBody>
        </p:sp>
        <p:sp>
          <p:nvSpPr>
            <p:cNvPr id="154" name="Circle"/>
            <p:cNvSpPr/>
            <p:nvPr/>
          </p:nvSpPr>
          <p:spPr>
            <a:xfrm>
              <a:off x="3409527" y="4047445"/>
              <a:ext cx="442057" cy="442057"/>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5" name="1"/>
            <p:cNvSpPr txBox="1"/>
            <p:nvPr/>
          </p:nvSpPr>
          <p:spPr>
            <a:xfrm>
              <a:off x="3435525" y="4116870"/>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1</a:t>
              </a:r>
            </a:p>
          </p:txBody>
        </p:sp>
        <p:sp>
          <p:nvSpPr>
            <p:cNvPr id="157" name="Circle"/>
            <p:cNvSpPr/>
            <p:nvPr/>
          </p:nvSpPr>
          <p:spPr>
            <a:xfrm>
              <a:off x="6270107" y="4494943"/>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8" name="2"/>
            <p:cNvSpPr txBox="1"/>
            <p:nvPr/>
          </p:nvSpPr>
          <p:spPr>
            <a:xfrm>
              <a:off x="6308805" y="4564368"/>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160" name="3 Arrows Infographic Template"/>
            <p:cNvSpPr txBox="1"/>
            <p:nvPr/>
          </p:nvSpPr>
          <p:spPr>
            <a:xfrm>
              <a:off x="1699282" y="6078121"/>
              <a:ext cx="9606237" cy="70104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defRPr sz="4200" b="0">
                  <a:solidFill>
                    <a:srgbClr val="1D1C21"/>
                  </a:solidFill>
                  <a:latin typeface="+mn-lt"/>
                  <a:ea typeface="+mn-ea"/>
                  <a:cs typeface="+mn-cs"/>
                  <a:sym typeface="DM Sans Bold"/>
                </a:defRPr>
              </a:lvl1pPr>
            </a:lstStyle>
            <a:p>
              <a:r>
                <a:rPr>
                  <a:solidFill>
                    <a:schemeClr val="tx1"/>
                  </a:solidFill>
                </a:rPr>
                <a:t>3 Arrows Infographic Template</a:t>
              </a:r>
            </a:p>
          </p:txBody>
        </p:sp>
        <p:sp>
          <p:nvSpPr>
            <p:cNvPr id="16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261008" y="6922127"/>
              <a:ext cx="8482784" cy="128582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79</Words>
  <Application>Microsoft Macintosh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2021-02-10T15:30:12Z</dcterms:modified>
</cp:coreProperties>
</file>