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7"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82"/>
    <p:restoredTop sz="94694"/>
  </p:normalViewPr>
  <p:slideViewPr>
    <p:cSldViewPr snapToGrid="0" snapToObjects="1">
      <p:cViewPr varScale="1">
        <p:scale>
          <a:sx n="58" d="100"/>
          <a:sy n="58" d="100"/>
        </p:scale>
        <p:origin x="888"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Type a quote here.”"/>
          <p:cNvSpPr txBox="1">
            <a:spLocks noGrp="1"/>
          </p:cNvSpPr>
          <p:nvPr>
            <p:ph type="body" sz="quarter" idx="22"/>
          </p:nvPr>
        </p:nvSpPr>
        <p:spPr>
          <a:xfrm>
            <a:off x="2387600" y="6076950"/>
            <a:ext cx="19621500" cy="825500"/>
          </a:xfrm>
          <a:prstGeom prst="rect">
            <a:avLst/>
          </a:prstGeom>
        </p:spPr>
        <p:txBody>
          <a:bodyPr>
            <a:spAutoFit/>
          </a:bodyPr>
          <a:lstStyle>
            <a:lvl1pPr marL="0" indent="0" algn="ctr">
              <a:spcBef>
                <a:spcPts val="0"/>
              </a:spcBef>
              <a:buSzTx/>
              <a:buNone/>
              <a:defRPr sz="4800">
                <a:latin typeface="Helvetica Neue Medium"/>
                <a:ea typeface="Helvetica Neue Medium"/>
                <a:cs typeface="Helvetica Neue Medium"/>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532241774_2880x1920.jpg"/>
          <p:cNvSpPr>
            <a:spLocks noGrp="1"/>
          </p:cNvSpPr>
          <p:nvPr>
            <p:ph type="pic" idx="21"/>
          </p:nvPr>
        </p:nvSpPr>
        <p:spPr>
          <a:xfrm>
            <a:off x="-50800" y="-1270000"/>
            <a:ext cx="24485600" cy="16323734"/>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532241774_2880x1920.jpg"/>
          <p:cNvSpPr>
            <a:spLocks noGrp="1"/>
          </p:cNvSpPr>
          <p:nvPr>
            <p:ph type="pic" idx="21"/>
          </p:nvPr>
        </p:nvSpPr>
        <p:spPr>
          <a:xfrm>
            <a:off x="3125968" y="-393700"/>
            <a:ext cx="18135601" cy="12090400"/>
          </a:xfrm>
          <a:prstGeom prst="rect">
            <a:avLst/>
          </a:prstGeom>
        </p:spPr>
        <p:txBody>
          <a:bodyPr lIns="91439" tIns="45719" rIns="91439" bIns="45719" anchor="t">
            <a:noAutofit/>
          </a:bodyPr>
          <a:lstStyle/>
          <a:p>
            <a:endParaRPr/>
          </a:p>
        </p:txBody>
      </p:sp>
      <p:sp>
        <p:nvSpPr>
          <p:cNvPr id="21" name="Title Text"/>
          <p:cNvSpPr txBox="1">
            <a:spLocks noGrp="1"/>
          </p:cNvSpPr>
          <p:nvPr>
            <p:ph type="title"/>
          </p:nvPr>
        </p:nvSpPr>
        <p:spPr>
          <a:xfrm>
            <a:off x="635000" y="9512300"/>
            <a:ext cx="23114000" cy="2006600"/>
          </a:xfrm>
          <a:prstGeom prst="rect">
            <a:avLst/>
          </a:prstGeom>
        </p:spPr>
        <p:txBody>
          <a:bodyPr anchor="b"/>
          <a:lstStyle/>
          <a:p>
            <a:r>
              <a:t>Title Text</a:t>
            </a:r>
          </a:p>
        </p:txBody>
      </p:sp>
      <p:sp>
        <p:nvSpPr>
          <p:cNvPr id="22" name="Body Level One…"/>
          <p:cNvSpPr txBox="1">
            <a:spLocks noGrp="1"/>
          </p:cNvSpPr>
          <p:nvPr>
            <p:ph type="body" sz="quarter" idx="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778000" y="4533900"/>
            <a:ext cx="20828000" cy="46482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532204087_1355x1355.jpg"/>
          <p:cNvSpPr>
            <a:spLocks noGrp="1"/>
          </p:cNvSpPr>
          <p:nvPr>
            <p:ph type="pic" sz="half" idx="21"/>
          </p:nvPr>
        </p:nvSpPr>
        <p:spPr>
          <a:xfrm>
            <a:off x="12827000" y="952500"/>
            <a:ext cx="11468100" cy="11468100"/>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51000" y="952500"/>
            <a:ext cx="10223500" cy="5549900"/>
          </a:xfrm>
          <a:prstGeom prst="rect">
            <a:avLst/>
          </a:prstGeom>
        </p:spPr>
        <p:txBody>
          <a:bodyPr anchor="b"/>
          <a:lstStyle/>
          <a:p>
            <a:r>
              <a:t>Title Text</a:t>
            </a:r>
          </a:p>
        </p:txBody>
      </p:sp>
      <p:sp>
        <p:nvSpPr>
          <p:cNvPr id="40" name="Body Level One…"/>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532205080_1647x1098.jpg"/>
          <p:cNvSpPr>
            <a:spLocks noGrp="1"/>
          </p:cNvSpPr>
          <p:nvPr>
            <p:ph type="pic" sz="half" idx="21"/>
          </p:nvPr>
        </p:nvSpPr>
        <p:spPr>
          <a:xfrm>
            <a:off x="10960100" y="3149600"/>
            <a:ext cx="13944600" cy="92964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532205080_1647x1098.jpg"/>
          <p:cNvSpPr>
            <a:spLocks noGrp="1"/>
          </p:cNvSpPr>
          <p:nvPr>
            <p:ph type="pic" sz="quarter" idx="21"/>
          </p:nvPr>
        </p:nvSpPr>
        <p:spPr>
          <a:xfrm>
            <a:off x="15300325" y="7048500"/>
            <a:ext cx="8324850" cy="5549900"/>
          </a:xfrm>
          <a:prstGeom prst="rect">
            <a:avLst/>
          </a:prstGeom>
        </p:spPr>
        <p:txBody>
          <a:bodyPr lIns="91439" tIns="45719" rIns="91439" bIns="45719" anchor="t">
            <a:noAutofit/>
          </a:bodyPr>
          <a:lstStyle/>
          <a:p>
            <a:endParaRPr/>
          </a:p>
        </p:txBody>
      </p:sp>
      <p:sp>
        <p:nvSpPr>
          <p:cNvPr id="84" name="532204087_1355x1355.jpg"/>
          <p:cNvSpPr>
            <a:spLocks noGrp="1"/>
          </p:cNvSpPr>
          <p:nvPr>
            <p:ph type="pic" sz="quarter" idx="22"/>
          </p:nvPr>
        </p:nvSpPr>
        <p:spPr>
          <a:xfrm>
            <a:off x="15760700" y="863600"/>
            <a:ext cx="7404100" cy="7404100"/>
          </a:xfrm>
          <a:prstGeom prst="rect">
            <a:avLst/>
          </a:prstGeom>
        </p:spPr>
        <p:txBody>
          <a:bodyPr lIns="91439" tIns="45719" rIns="91439" bIns="45719" anchor="t">
            <a:noAutofit/>
          </a:bodyPr>
          <a:lstStyle/>
          <a:p>
            <a:endParaRPr/>
          </a:p>
        </p:txBody>
      </p:sp>
      <p:sp>
        <p:nvSpPr>
          <p:cNvPr id="85" name="532241774_2880x1920.jpg"/>
          <p:cNvSpPr>
            <a:spLocks noGrp="1"/>
          </p:cNvSpPr>
          <p:nvPr>
            <p:ph type="pic" idx="23"/>
          </p:nvPr>
        </p:nvSpPr>
        <p:spPr>
          <a:xfrm>
            <a:off x="-990600" y="1130300"/>
            <a:ext cx="17202150" cy="114681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EFDDDC7-8802-3C46-A96F-4A1F41E28048}"/>
              </a:ext>
            </a:extLst>
          </p:cNvPr>
          <p:cNvGrpSpPr/>
          <p:nvPr/>
        </p:nvGrpSpPr>
        <p:grpSpPr>
          <a:xfrm>
            <a:off x="4668781" y="-17956"/>
            <a:ext cx="15046438" cy="11878115"/>
            <a:chOff x="4668781" y="-17956"/>
            <a:chExt cx="15046438" cy="11878115"/>
          </a:xfrm>
        </p:grpSpPr>
        <p:sp>
          <p:nvSpPr>
            <p:cNvPr id="141" name="Shape"/>
            <p:cNvSpPr/>
            <p:nvPr/>
          </p:nvSpPr>
          <p:spPr>
            <a:xfrm rot="10800000" flipH="1">
              <a:off x="13915569" y="-17956"/>
              <a:ext cx="1476108" cy="6470757"/>
            </a:xfrm>
            <a:custGeom>
              <a:avLst/>
              <a:gdLst/>
              <a:ahLst/>
              <a:cxnLst>
                <a:cxn ang="0">
                  <a:pos x="wd2" y="hd2"/>
                </a:cxn>
                <a:cxn ang="5400000">
                  <a:pos x="wd2" y="hd2"/>
                </a:cxn>
                <a:cxn ang="10800000">
                  <a:pos x="wd2" y="hd2"/>
                </a:cxn>
                <a:cxn ang="16200000">
                  <a:pos x="wd2" y="hd2"/>
                </a:cxn>
              </a:cxnLst>
              <a:rect l="0" t="0" r="r" b="b"/>
              <a:pathLst>
                <a:path w="21600" h="21600" extrusionOk="0">
                  <a:moveTo>
                    <a:pt x="85" y="4905"/>
                  </a:moveTo>
                  <a:lnTo>
                    <a:pt x="21600" y="0"/>
                  </a:lnTo>
                  <a:lnTo>
                    <a:pt x="21416" y="21600"/>
                  </a:lnTo>
                  <a:lnTo>
                    <a:pt x="0" y="21600"/>
                  </a:lnTo>
                  <a:lnTo>
                    <a:pt x="85" y="4905"/>
                  </a:lnTo>
                  <a:close/>
                </a:path>
              </a:pathLst>
            </a:custGeom>
            <a:solidFill>
              <a:schemeClr val="accent1"/>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42" name="Shape"/>
            <p:cNvSpPr/>
            <p:nvPr/>
          </p:nvSpPr>
          <p:spPr>
            <a:xfrm rot="10800000" flipH="1">
              <a:off x="13915569" y="-17956"/>
              <a:ext cx="1476108" cy="6470757"/>
            </a:xfrm>
            <a:custGeom>
              <a:avLst/>
              <a:gdLst/>
              <a:ahLst/>
              <a:cxnLst>
                <a:cxn ang="0">
                  <a:pos x="wd2" y="hd2"/>
                </a:cxn>
                <a:cxn ang="5400000">
                  <a:pos x="wd2" y="hd2"/>
                </a:cxn>
                <a:cxn ang="10800000">
                  <a:pos x="wd2" y="hd2"/>
                </a:cxn>
                <a:cxn ang="16200000">
                  <a:pos x="wd2" y="hd2"/>
                </a:cxn>
              </a:cxnLst>
              <a:rect l="0" t="0" r="r" b="b"/>
              <a:pathLst>
                <a:path w="21600" h="21600" extrusionOk="0">
                  <a:moveTo>
                    <a:pt x="85" y="4905"/>
                  </a:moveTo>
                  <a:lnTo>
                    <a:pt x="21600" y="0"/>
                  </a:lnTo>
                  <a:lnTo>
                    <a:pt x="21416" y="21600"/>
                  </a:lnTo>
                  <a:lnTo>
                    <a:pt x="0" y="21600"/>
                  </a:lnTo>
                  <a:lnTo>
                    <a:pt x="85" y="4905"/>
                  </a:lnTo>
                  <a:close/>
                </a:path>
              </a:pathLst>
            </a:custGeom>
            <a:solidFill>
              <a:srgbClr val="000000">
                <a:alpha val="20000"/>
              </a:srgbClr>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43" name="Shape"/>
            <p:cNvSpPr/>
            <p:nvPr/>
          </p:nvSpPr>
          <p:spPr>
            <a:xfrm rot="10800000">
              <a:off x="8978237" y="-12997"/>
              <a:ext cx="1463529" cy="6460840"/>
            </a:xfrm>
            <a:custGeom>
              <a:avLst/>
              <a:gdLst/>
              <a:ahLst/>
              <a:cxnLst>
                <a:cxn ang="0">
                  <a:pos x="wd2" y="hd2"/>
                </a:cxn>
                <a:cxn ang="5400000">
                  <a:pos x="wd2" y="hd2"/>
                </a:cxn>
                <a:cxn ang="10800000">
                  <a:pos x="wd2" y="hd2"/>
                </a:cxn>
                <a:cxn ang="16200000">
                  <a:pos x="wd2" y="hd2"/>
                </a:cxn>
              </a:cxnLst>
              <a:rect l="0" t="0" r="r" b="b"/>
              <a:pathLst>
                <a:path w="21600" h="21600" extrusionOk="0">
                  <a:moveTo>
                    <a:pt x="0" y="4840"/>
                  </a:moveTo>
                  <a:lnTo>
                    <a:pt x="21600" y="0"/>
                  </a:lnTo>
                  <a:lnTo>
                    <a:pt x="21600" y="21600"/>
                  </a:lnTo>
                  <a:lnTo>
                    <a:pt x="0" y="21600"/>
                  </a:lnTo>
                  <a:lnTo>
                    <a:pt x="0" y="4840"/>
                  </a:lnTo>
                  <a:close/>
                </a:path>
              </a:pathLst>
            </a:custGeom>
            <a:solidFill>
              <a:schemeClr val="accent3"/>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44" name="Shape"/>
            <p:cNvSpPr/>
            <p:nvPr/>
          </p:nvSpPr>
          <p:spPr>
            <a:xfrm rot="10800000">
              <a:off x="8978237" y="-12997"/>
              <a:ext cx="1463529" cy="6460840"/>
            </a:xfrm>
            <a:custGeom>
              <a:avLst/>
              <a:gdLst/>
              <a:ahLst/>
              <a:cxnLst>
                <a:cxn ang="0">
                  <a:pos x="wd2" y="hd2"/>
                </a:cxn>
                <a:cxn ang="5400000">
                  <a:pos x="wd2" y="hd2"/>
                </a:cxn>
                <a:cxn ang="10800000">
                  <a:pos x="wd2" y="hd2"/>
                </a:cxn>
                <a:cxn ang="16200000">
                  <a:pos x="wd2" y="hd2"/>
                </a:cxn>
              </a:cxnLst>
              <a:rect l="0" t="0" r="r" b="b"/>
              <a:pathLst>
                <a:path w="21600" h="21600" extrusionOk="0">
                  <a:moveTo>
                    <a:pt x="0" y="4840"/>
                  </a:moveTo>
                  <a:lnTo>
                    <a:pt x="21600" y="0"/>
                  </a:lnTo>
                  <a:lnTo>
                    <a:pt x="21600" y="21600"/>
                  </a:lnTo>
                  <a:lnTo>
                    <a:pt x="0" y="21600"/>
                  </a:lnTo>
                  <a:lnTo>
                    <a:pt x="0" y="4840"/>
                  </a:lnTo>
                  <a:close/>
                </a:path>
              </a:pathLst>
            </a:custGeom>
            <a:solidFill>
              <a:srgbClr val="000000">
                <a:alpha val="20000"/>
              </a:srgbClr>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45" name="Rectangle"/>
            <p:cNvSpPr/>
            <p:nvPr/>
          </p:nvSpPr>
          <p:spPr>
            <a:xfrm rot="10800000">
              <a:off x="11439114" y="-12997"/>
              <a:ext cx="1463529" cy="6486240"/>
            </a:xfrm>
            <a:prstGeom prst="rect">
              <a:avLst/>
            </a:prstGeom>
            <a:solidFill>
              <a:schemeClr val="accent2"/>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46" name="Shape"/>
            <p:cNvSpPr/>
            <p:nvPr/>
          </p:nvSpPr>
          <p:spPr>
            <a:xfrm rot="10800000">
              <a:off x="10943374" y="5171814"/>
              <a:ext cx="2455008" cy="3021184"/>
            </a:xfrm>
            <a:custGeom>
              <a:avLst/>
              <a:gdLst/>
              <a:ahLst/>
              <a:cxnLst>
                <a:cxn ang="0">
                  <a:pos x="wd2" y="hd2"/>
                </a:cxn>
                <a:cxn ang="5400000">
                  <a:pos x="wd2" y="hd2"/>
                </a:cxn>
                <a:cxn ang="10800000">
                  <a:pos x="wd2" y="hd2"/>
                </a:cxn>
                <a:cxn ang="16200000">
                  <a:pos x="wd2" y="hd2"/>
                </a:cxn>
              </a:cxnLst>
              <a:rect l="0" t="0" r="r" b="b"/>
              <a:pathLst>
                <a:path w="21600" h="21600" extrusionOk="0">
                  <a:moveTo>
                    <a:pt x="0" y="8807"/>
                  </a:moveTo>
                  <a:lnTo>
                    <a:pt x="10800" y="0"/>
                  </a:lnTo>
                  <a:lnTo>
                    <a:pt x="21600" y="8807"/>
                  </a:lnTo>
                  <a:lnTo>
                    <a:pt x="21600" y="21600"/>
                  </a:lnTo>
                  <a:lnTo>
                    <a:pt x="10800" y="12793"/>
                  </a:lnTo>
                  <a:lnTo>
                    <a:pt x="0" y="21600"/>
                  </a:lnTo>
                  <a:lnTo>
                    <a:pt x="0" y="8807"/>
                  </a:lnTo>
                  <a:close/>
                </a:path>
              </a:pathLst>
            </a:custGeom>
            <a:solidFill>
              <a:schemeClr val="accent2"/>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47" name="Shape"/>
            <p:cNvSpPr/>
            <p:nvPr/>
          </p:nvSpPr>
          <p:spPr>
            <a:xfrm rot="16200000">
              <a:off x="7783756" y="3806552"/>
              <a:ext cx="1463529" cy="384247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13412"/>
                  </a:lnTo>
                  <a:lnTo>
                    <a:pt x="0" y="0"/>
                  </a:lnTo>
                  <a:close/>
                </a:path>
              </a:pathLst>
            </a:custGeom>
            <a:solidFill>
              <a:schemeClr val="accent3"/>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48" name="Shape"/>
            <p:cNvSpPr/>
            <p:nvPr/>
          </p:nvSpPr>
          <p:spPr>
            <a:xfrm rot="16200000">
              <a:off x="5600909" y="4217198"/>
              <a:ext cx="2455008" cy="3021183"/>
            </a:xfrm>
            <a:custGeom>
              <a:avLst/>
              <a:gdLst/>
              <a:ahLst/>
              <a:cxnLst>
                <a:cxn ang="0">
                  <a:pos x="wd2" y="hd2"/>
                </a:cxn>
                <a:cxn ang="5400000">
                  <a:pos x="wd2" y="hd2"/>
                </a:cxn>
                <a:cxn ang="10800000">
                  <a:pos x="wd2" y="hd2"/>
                </a:cxn>
                <a:cxn ang="16200000">
                  <a:pos x="wd2" y="hd2"/>
                </a:cxn>
              </a:cxnLst>
              <a:rect l="0" t="0" r="r" b="b"/>
              <a:pathLst>
                <a:path w="21600" h="21600" extrusionOk="0">
                  <a:moveTo>
                    <a:pt x="0" y="8807"/>
                  </a:moveTo>
                  <a:lnTo>
                    <a:pt x="10800" y="0"/>
                  </a:lnTo>
                  <a:lnTo>
                    <a:pt x="21600" y="8807"/>
                  </a:lnTo>
                  <a:lnTo>
                    <a:pt x="21600" y="21600"/>
                  </a:lnTo>
                  <a:lnTo>
                    <a:pt x="10800" y="12793"/>
                  </a:lnTo>
                  <a:lnTo>
                    <a:pt x="0" y="21600"/>
                  </a:lnTo>
                  <a:lnTo>
                    <a:pt x="0" y="8807"/>
                  </a:lnTo>
                  <a:close/>
                </a:path>
              </a:pathLst>
            </a:custGeom>
            <a:solidFill>
              <a:schemeClr val="accent3"/>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49" name="Shape"/>
            <p:cNvSpPr/>
            <p:nvPr/>
          </p:nvSpPr>
          <p:spPr>
            <a:xfrm rot="5400000" flipH="1">
              <a:off x="15116753" y="3790768"/>
              <a:ext cx="1467400" cy="385323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543" y="0"/>
                  </a:lnTo>
                  <a:lnTo>
                    <a:pt x="21600" y="21600"/>
                  </a:lnTo>
                  <a:lnTo>
                    <a:pt x="0" y="13375"/>
                  </a:lnTo>
                  <a:lnTo>
                    <a:pt x="0" y="0"/>
                  </a:lnTo>
                  <a:close/>
                </a:path>
              </a:pathLst>
            </a:custGeom>
            <a:solidFill>
              <a:schemeClr val="accent1"/>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50" name="Shape"/>
            <p:cNvSpPr/>
            <p:nvPr/>
          </p:nvSpPr>
          <p:spPr>
            <a:xfrm rot="5400000">
              <a:off x="16306962" y="4208731"/>
              <a:ext cx="2455008" cy="3021184"/>
            </a:xfrm>
            <a:custGeom>
              <a:avLst/>
              <a:gdLst/>
              <a:ahLst/>
              <a:cxnLst>
                <a:cxn ang="0">
                  <a:pos x="wd2" y="hd2"/>
                </a:cxn>
                <a:cxn ang="5400000">
                  <a:pos x="wd2" y="hd2"/>
                </a:cxn>
                <a:cxn ang="10800000">
                  <a:pos x="wd2" y="hd2"/>
                </a:cxn>
                <a:cxn ang="16200000">
                  <a:pos x="wd2" y="hd2"/>
                </a:cxn>
              </a:cxnLst>
              <a:rect l="0" t="0" r="r" b="b"/>
              <a:pathLst>
                <a:path w="21600" h="21600" extrusionOk="0">
                  <a:moveTo>
                    <a:pt x="0" y="8807"/>
                  </a:moveTo>
                  <a:lnTo>
                    <a:pt x="10800" y="0"/>
                  </a:lnTo>
                  <a:lnTo>
                    <a:pt x="21600" y="8807"/>
                  </a:lnTo>
                  <a:lnTo>
                    <a:pt x="21600" y="21600"/>
                  </a:lnTo>
                  <a:lnTo>
                    <a:pt x="10800" y="12793"/>
                  </a:lnTo>
                  <a:lnTo>
                    <a:pt x="0" y="21600"/>
                  </a:lnTo>
                  <a:lnTo>
                    <a:pt x="0" y="8807"/>
                  </a:lnTo>
                  <a:close/>
                </a:path>
              </a:pathLst>
            </a:custGeom>
            <a:solidFill>
              <a:schemeClr val="accent1"/>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51" name="Circle"/>
            <p:cNvSpPr/>
            <p:nvPr/>
          </p:nvSpPr>
          <p:spPr>
            <a:xfrm>
              <a:off x="17120040" y="5313363"/>
              <a:ext cx="828854" cy="828854"/>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52" name="3"/>
            <p:cNvSpPr txBox="1"/>
            <p:nvPr/>
          </p:nvSpPr>
          <p:spPr>
            <a:xfrm>
              <a:off x="17168787" y="5456855"/>
              <a:ext cx="73135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600" b="0">
                  <a:solidFill>
                    <a:srgbClr val="1D1C21"/>
                  </a:solidFill>
                  <a:latin typeface="DM Sans Medium"/>
                  <a:ea typeface="DM Sans Medium"/>
                  <a:cs typeface="DM Sans Medium"/>
                  <a:sym typeface="DM Sans Medium"/>
                </a:defRPr>
              </a:lvl1pPr>
            </a:lstStyle>
            <a:p>
              <a:r>
                <a:rPr>
                  <a:solidFill>
                    <a:schemeClr val="tx1"/>
                  </a:solidFill>
                </a:rPr>
                <a:t>3</a:t>
              </a:r>
            </a:p>
          </p:txBody>
        </p:sp>
        <p:sp>
          <p:nvSpPr>
            <p:cNvPr id="154" name="Circle"/>
            <p:cNvSpPr/>
            <p:nvPr/>
          </p:nvSpPr>
          <p:spPr>
            <a:xfrm>
              <a:off x="6392865" y="5302961"/>
              <a:ext cx="828854" cy="828854"/>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55" name="1"/>
            <p:cNvSpPr txBox="1"/>
            <p:nvPr/>
          </p:nvSpPr>
          <p:spPr>
            <a:xfrm>
              <a:off x="6441612" y="5446453"/>
              <a:ext cx="73135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600" b="0">
                  <a:solidFill>
                    <a:srgbClr val="1D1C21"/>
                  </a:solidFill>
                  <a:latin typeface="DM Sans Medium"/>
                  <a:ea typeface="DM Sans Medium"/>
                  <a:cs typeface="DM Sans Medium"/>
                  <a:sym typeface="DM Sans Medium"/>
                </a:defRPr>
              </a:lvl1pPr>
            </a:lstStyle>
            <a:p>
              <a:r>
                <a:rPr>
                  <a:solidFill>
                    <a:schemeClr val="tx1"/>
                  </a:solidFill>
                </a:rPr>
                <a:t>1</a:t>
              </a:r>
            </a:p>
          </p:txBody>
        </p:sp>
        <p:sp>
          <p:nvSpPr>
            <p:cNvPr id="157" name="Circle"/>
            <p:cNvSpPr/>
            <p:nvPr/>
          </p:nvSpPr>
          <p:spPr>
            <a:xfrm>
              <a:off x="11756452" y="6142018"/>
              <a:ext cx="828854" cy="828854"/>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58" name="2"/>
            <p:cNvSpPr txBox="1"/>
            <p:nvPr/>
          </p:nvSpPr>
          <p:spPr>
            <a:xfrm>
              <a:off x="11805199" y="6285510"/>
              <a:ext cx="73135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600" b="0">
                  <a:solidFill>
                    <a:srgbClr val="1D1C21"/>
                  </a:solidFill>
                  <a:latin typeface="DM Sans Medium"/>
                  <a:ea typeface="DM Sans Medium"/>
                  <a:cs typeface="DM Sans Medium"/>
                  <a:sym typeface="DM Sans Medium"/>
                </a:defRPr>
              </a:lvl1pPr>
            </a:lstStyle>
            <a:p>
              <a:r>
                <a:rPr>
                  <a:solidFill>
                    <a:schemeClr val="tx1"/>
                  </a:solidFill>
                </a:rPr>
                <a:t>2</a:t>
              </a:r>
            </a:p>
          </p:txBody>
        </p:sp>
        <p:sp>
          <p:nvSpPr>
            <p:cNvPr id="160" name="3 Arrows Infographic Template"/>
            <p:cNvSpPr txBox="1"/>
            <p:nvPr/>
          </p:nvSpPr>
          <p:spPr>
            <a:xfrm>
              <a:off x="4967708" y="8919978"/>
              <a:ext cx="14448584"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6000" b="0">
                  <a:solidFill>
                    <a:srgbClr val="1D1C21"/>
                  </a:solidFill>
                  <a:latin typeface="+mn-lt"/>
                  <a:ea typeface="+mn-ea"/>
                  <a:cs typeface="+mn-cs"/>
                  <a:sym typeface="DM Sans Bold"/>
                </a:defRPr>
              </a:lvl1pPr>
            </a:lstStyle>
            <a:p>
              <a:r>
                <a:rPr dirty="0">
                  <a:solidFill>
                    <a:schemeClr val="tx1"/>
                  </a:solidFill>
                </a:rPr>
                <a:t>3 Arrows Infographic Template</a:t>
              </a:r>
            </a:p>
          </p:txBody>
        </p:sp>
        <p:sp>
          <p:nvSpPr>
            <p:cNvPr id="161"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4668781" y="10280239"/>
              <a:ext cx="15046438" cy="15799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defTabSz="457200">
                <a:defRPr sz="24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 </a:t>
              </a:r>
              <a:r>
                <a:rPr dirty="0" err="1">
                  <a:solidFill>
                    <a:schemeClr val="tx2"/>
                  </a:solidFill>
                </a:rPr>
                <a:t>Excepteur</a:t>
              </a:r>
              <a:r>
                <a:rPr dirty="0">
                  <a:solidFill>
                    <a:schemeClr val="tx2"/>
                  </a:solidFill>
                </a:rPr>
                <a:t> </a:t>
              </a:r>
              <a:r>
                <a:rPr dirty="0" err="1">
                  <a:solidFill>
                    <a:schemeClr val="tx2"/>
                  </a:solidFill>
                </a:rPr>
                <a:t>sint</a:t>
              </a:r>
              <a:r>
                <a:rPr dirty="0">
                  <a:solidFill>
                    <a:schemeClr val="tx2"/>
                  </a:solidFill>
                </a:rPr>
                <a:t> </a:t>
              </a:r>
              <a:r>
                <a:rPr dirty="0" err="1">
                  <a:solidFill>
                    <a:schemeClr val="tx2"/>
                  </a:solidFill>
                </a:rPr>
                <a:t>occaecat</a:t>
              </a:r>
              <a:r>
                <a:rPr dirty="0">
                  <a:solidFill>
                    <a:schemeClr val="tx2"/>
                  </a:solidFill>
                </a:rPr>
                <a:t> </a:t>
              </a:r>
              <a:r>
                <a:rPr dirty="0" err="1">
                  <a:solidFill>
                    <a:schemeClr val="tx2"/>
                  </a:solidFill>
                </a:rPr>
                <a:t>cupidatat</a:t>
              </a:r>
              <a:r>
                <a:rPr dirty="0">
                  <a:solidFill>
                    <a:schemeClr val="tx2"/>
                  </a:solidFill>
                </a:rPr>
                <a:t> non </a:t>
              </a:r>
              <a:r>
                <a:rPr dirty="0" err="1">
                  <a:solidFill>
                    <a:schemeClr val="tx2"/>
                  </a:solidFill>
                </a:rPr>
                <a:t>proident</a:t>
              </a:r>
              <a:r>
                <a:rPr dirty="0">
                  <a:solidFill>
                    <a:schemeClr val="tx2"/>
                  </a:solidFill>
                </a:rPr>
                <a:t>, sunt in culpa qui </a:t>
              </a:r>
              <a:r>
                <a:rPr dirty="0" err="1">
                  <a:solidFill>
                    <a:schemeClr val="tx2"/>
                  </a:solidFill>
                </a:rPr>
                <a:t>officia</a:t>
              </a:r>
              <a:r>
                <a:rPr dirty="0">
                  <a:solidFill>
                    <a:schemeClr val="tx2"/>
                  </a:solidFill>
                </a:rPr>
                <a:t> </a:t>
              </a:r>
              <a:r>
                <a:rPr dirty="0" err="1">
                  <a:solidFill>
                    <a:schemeClr val="tx2"/>
                  </a:solidFill>
                </a:rPr>
                <a:t>deserunt</a:t>
              </a:r>
              <a:r>
                <a:rPr dirty="0">
                  <a:solidFill>
                    <a:schemeClr val="tx2"/>
                  </a:solidFill>
                </a:rPr>
                <a:t>.</a:t>
              </a:r>
            </a:p>
          </p:txBody>
        </p:sp>
      </p:grpSp>
    </p:spTree>
  </p:cSld>
  <p:clrMapOvr>
    <a:masterClrMapping/>
  </p:clrMapOvr>
  <p:transition spd="med"/>
</p:sld>
</file>

<file path=ppt/theme/theme1.xml><?xml version="1.0" encoding="utf-8"?>
<a:theme xmlns:a="http://schemas.openxmlformats.org/drawingml/2006/main" name="White">
  <a:themeElements>
    <a:clrScheme name="029-FlatColour">
      <a:dk1>
        <a:srgbClr val="1D1C21"/>
      </a:dk1>
      <a:lt1>
        <a:srgbClr val="F3F6F4"/>
      </a:lt1>
      <a:dk2>
        <a:srgbClr val="516B7E"/>
      </a:dk2>
      <a:lt2>
        <a:srgbClr val="FEFFFE"/>
      </a:lt2>
      <a:accent1>
        <a:srgbClr val="03BCB1"/>
      </a:accent1>
      <a:accent2>
        <a:srgbClr val="D41470"/>
      </a:accent2>
      <a:accent3>
        <a:srgbClr val="FCA124"/>
      </a:accent3>
      <a:accent4>
        <a:srgbClr val="D6E021"/>
      </a:accent4>
      <a:accent5>
        <a:srgbClr val="8B538C"/>
      </a:accent5>
      <a:accent6>
        <a:srgbClr val="03BCB1"/>
      </a:accent6>
      <a:hlink>
        <a:srgbClr val="03BCB1"/>
      </a:hlink>
      <a:folHlink>
        <a:srgbClr val="8B538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81</TotalTime>
  <Words>79</Words>
  <Application>Microsoft Macintosh PowerPoint</Application>
  <PresentationFormat>Custom</PresentationFormat>
  <Paragraphs>5</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DM Sans Bold</vt:lpstr>
      <vt:lpstr>DM Sans Medium</vt:lpstr>
      <vt:lpstr>DM Sans Regular</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8</cp:revision>
  <dcterms:modified xsi:type="dcterms:W3CDTF">2021-02-10T15:30:04Z</dcterms:modified>
</cp:coreProperties>
</file>