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53d812d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53d812d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1750793" y="-6734"/>
            <a:ext cx="5642414" cy="4454293"/>
            <a:chOff x="4668781" y="-17956"/>
            <a:chExt cx="15046438" cy="11878115"/>
          </a:xfrm>
        </p:grpSpPr>
        <p:sp>
          <p:nvSpPr>
            <p:cNvPr id="105" name="Google Shape;105;p26"/>
            <p:cNvSpPr/>
            <p:nvPr/>
          </p:nvSpPr>
          <p:spPr>
            <a:xfrm flipH="1" rot="10800000">
              <a:off x="13915569" y="-17956"/>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flipH="1" rot="10800000">
              <a:off x="13915569" y="-17956"/>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rot="10800000">
              <a:off x="8978237" y="-12997"/>
              <a:ext cx="1463529" cy="6460840"/>
            </a:xfrm>
            <a:custGeom>
              <a:rect b="b" l="l" r="r" t="t"/>
              <a:pathLst>
                <a:path extrusionOk="0" h="21600" w="21600">
                  <a:moveTo>
                    <a:pt x="0" y="4840"/>
                  </a:moveTo>
                  <a:lnTo>
                    <a:pt x="21600" y="0"/>
                  </a:lnTo>
                  <a:lnTo>
                    <a:pt x="21600" y="21600"/>
                  </a:lnTo>
                  <a:lnTo>
                    <a:pt x="0" y="21600"/>
                  </a:lnTo>
                  <a:lnTo>
                    <a:pt x="0" y="484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rot="10800000">
              <a:off x="8978237" y="-12997"/>
              <a:ext cx="1463529" cy="6460840"/>
            </a:xfrm>
            <a:custGeom>
              <a:rect b="b" l="l" r="r" t="t"/>
              <a:pathLst>
                <a:path extrusionOk="0" h="21600" w="21600">
                  <a:moveTo>
                    <a:pt x="0" y="4840"/>
                  </a:moveTo>
                  <a:lnTo>
                    <a:pt x="21600" y="0"/>
                  </a:lnTo>
                  <a:lnTo>
                    <a:pt x="21600" y="21600"/>
                  </a:lnTo>
                  <a:lnTo>
                    <a:pt x="0" y="21600"/>
                  </a:lnTo>
                  <a:lnTo>
                    <a:pt x="0" y="4840"/>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p:nvPr/>
          </p:nvSpPr>
          <p:spPr>
            <a:xfrm rot="10800000">
              <a:off x="11439114" y="-12997"/>
              <a:ext cx="1463529" cy="6486240"/>
            </a:xfrm>
            <a:prstGeom prst="rect">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p:nvPr/>
          </p:nvSpPr>
          <p:spPr>
            <a:xfrm rot="10800000">
              <a:off x="10943374" y="5171814"/>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p:nvPr/>
          </p:nvSpPr>
          <p:spPr>
            <a:xfrm rot="-5400000">
              <a:off x="7783756" y="3806552"/>
              <a:ext cx="1463529" cy="3842475"/>
            </a:xfrm>
            <a:custGeom>
              <a:rect b="b" l="l" r="r" t="t"/>
              <a:pathLst>
                <a:path extrusionOk="0" h="21600" w="21600">
                  <a:moveTo>
                    <a:pt x="0" y="0"/>
                  </a:moveTo>
                  <a:lnTo>
                    <a:pt x="21600" y="0"/>
                  </a:lnTo>
                  <a:lnTo>
                    <a:pt x="21600" y="21600"/>
                  </a:lnTo>
                  <a:lnTo>
                    <a:pt x="0" y="13412"/>
                  </a:lnTo>
                  <a:lnTo>
                    <a:pt x="0" y="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2" name="Google Shape;112;p26"/>
            <p:cNvSpPr/>
            <p:nvPr/>
          </p:nvSpPr>
          <p:spPr>
            <a:xfrm rot="-5400000">
              <a:off x="5600909" y="4217198"/>
              <a:ext cx="2455008" cy="3021183"/>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flipH="1" rot="5400000">
              <a:off x="15116753" y="3790768"/>
              <a:ext cx="1467400" cy="3853239"/>
            </a:xfrm>
            <a:custGeom>
              <a:rect b="b" l="l" r="r" t="t"/>
              <a:pathLst>
                <a:path extrusionOk="0" h="21600" w="21600">
                  <a:moveTo>
                    <a:pt x="0" y="0"/>
                  </a:moveTo>
                  <a:lnTo>
                    <a:pt x="21543" y="0"/>
                  </a:lnTo>
                  <a:lnTo>
                    <a:pt x="21600" y="21600"/>
                  </a:lnTo>
                  <a:lnTo>
                    <a:pt x="0" y="13375"/>
                  </a:lnTo>
                  <a:lnTo>
                    <a:pt x="0"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rot="5400000">
              <a:off x="16306962" y="4208731"/>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17120040" y="5313363"/>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txBox="1"/>
            <p:nvPr/>
          </p:nvSpPr>
          <p:spPr>
            <a:xfrm>
              <a:off x="17168787" y="5456855"/>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3</a:t>
              </a:r>
              <a:endParaRPr sz="500"/>
            </a:p>
          </p:txBody>
        </p:sp>
        <p:sp>
          <p:nvSpPr>
            <p:cNvPr id="117" name="Google Shape;117;p26"/>
            <p:cNvSpPr/>
            <p:nvPr/>
          </p:nvSpPr>
          <p:spPr>
            <a:xfrm>
              <a:off x="6392865" y="5302961"/>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26"/>
            <p:cNvSpPr txBox="1"/>
            <p:nvPr/>
          </p:nvSpPr>
          <p:spPr>
            <a:xfrm>
              <a:off x="6441612" y="5446453"/>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1</a:t>
              </a:r>
              <a:endParaRPr sz="500"/>
            </a:p>
          </p:txBody>
        </p:sp>
        <p:sp>
          <p:nvSpPr>
            <p:cNvPr id="119" name="Google Shape;119;p26"/>
            <p:cNvSpPr/>
            <p:nvPr/>
          </p:nvSpPr>
          <p:spPr>
            <a:xfrm>
              <a:off x="11756452" y="6142018"/>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26"/>
            <p:cNvSpPr txBox="1"/>
            <p:nvPr/>
          </p:nvSpPr>
          <p:spPr>
            <a:xfrm>
              <a:off x="11805199" y="6285510"/>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2</a:t>
              </a:r>
              <a:endParaRPr sz="500"/>
            </a:p>
          </p:txBody>
        </p:sp>
        <p:sp>
          <p:nvSpPr>
            <p:cNvPr id="121" name="Google Shape;121;p26"/>
            <p:cNvSpPr txBox="1"/>
            <p:nvPr/>
          </p:nvSpPr>
          <p:spPr>
            <a:xfrm>
              <a:off x="4967708" y="8919978"/>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3 Arrows Infographic Template</a:t>
              </a:r>
              <a:endParaRPr sz="500"/>
            </a:p>
          </p:txBody>
        </p:sp>
        <p:sp>
          <p:nvSpPr>
            <p:cNvPr id="122" name="Google Shape;122;p26"/>
            <p:cNvSpPr txBox="1"/>
            <p:nvPr/>
          </p:nvSpPr>
          <p:spPr>
            <a:xfrm>
              <a:off x="4668781" y="10280239"/>
              <a:ext cx="15046438" cy="157992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