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8"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82"/>
    <p:restoredTop sz="94694"/>
  </p:normalViewPr>
  <p:slideViewPr>
    <p:cSldViewPr snapToGrid="0" snapToObjects="1">
      <p:cViewPr varScale="1">
        <p:scale>
          <a:sx n="58" d="100"/>
          <a:sy n="58" d="100"/>
        </p:scale>
        <p:origin x="88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3125968" y="-393700"/>
            <a:ext cx="18135601" cy="120904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532204087_1355x1355.jpg"/>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532241774_2880x1920.jpg"/>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C6DD9ED-BD1E-BA43-926D-F7DEF3CD36D9}"/>
              </a:ext>
            </a:extLst>
          </p:cNvPr>
          <p:cNvGrpSpPr/>
          <p:nvPr/>
        </p:nvGrpSpPr>
        <p:grpSpPr>
          <a:xfrm>
            <a:off x="2836615" y="1802494"/>
            <a:ext cx="18686228" cy="11935445"/>
            <a:chOff x="2836615" y="1802494"/>
            <a:chExt cx="18686228" cy="11935445"/>
          </a:xfrm>
        </p:grpSpPr>
        <p:sp>
          <p:nvSpPr>
            <p:cNvPr id="163" name="Shape"/>
            <p:cNvSpPr/>
            <p:nvPr/>
          </p:nvSpPr>
          <p:spPr>
            <a:xfrm flipH="1">
              <a:off x="8971202" y="7259441"/>
              <a:ext cx="1476108" cy="6470757"/>
            </a:xfrm>
            <a:custGeom>
              <a:avLst/>
              <a:gdLst/>
              <a:ahLst/>
              <a:cxnLst>
                <a:cxn ang="0">
                  <a:pos x="wd2" y="hd2"/>
                </a:cxn>
                <a:cxn ang="5400000">
                  <a:pos x="wd2" y="hd2"/>
                </a:cxn>
                <a:cxn ang="10800000">
                  <a:pos x="wd2" y="hd2"/>
                </a:cxn>
                <a:cxn ang="16200000">
                  <a:pos x="wd2" y="hd2"/>
                </a:cxn>
              </a:cxnLst>
              <a:rect l="0" t="0" r="r" b="b"/>
              <a:pathLst>
                <a:path w="21600" h="21600" extrusionOk="0">
                  <a:moveTo>
                    <a:pt x="85" y="4905"/>
                  </a:moveTo>
                  <a:lnTo>
                    <a:pt x="21600" y="0"/>
                  </a:lnTo>
                  <a:lnTo>
                    <a:pt x="21416" y="21600"/>
                  </a:lnTo>
                  <a:lnTo>
                    <a:pt x="0" y="21600"/>
                  </a:lnTo>
                  <a:lnTo>
                    <a:pt x="85" y="4905"/>
                  </a:lnTo>
                  <a:close/>
                </a:path>
              </a:pathLst>
            </a:custGeom>
            <a:solidFill>
              <a:schemeClr val="accent2"/>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4" name="Shape"/>
            <p:cNvSpPr/>
            <p:nvPr/>
          </p:nvSpPr>
          <p:spPr>
            <a:xfrm flipH="1">
              <a:off x="8971202" y="7259441"/>
              <a:ext cx="1476108" cy="6470757"/>
            </a:xfrm>
            <a:custGeom>
              <a:avLst/>
              <a:gdLst/>
              <a:ahLst/>
              <a:cxnLst>
                <a:cxn ang="0">
                  <a:pos x="wd2" y="hd2"/>
                </a:cxn>
                <a:cxn ang="5400000">
                  <a:pos x="wd2" y="hd2"/>
                </a:cxn>
                <a:cxn ang="10800000">
                  <a:pos x="wd2" y="hd2"/>
                </a:cxn>
                <a:cxn ang="16200000">
                  <a:pos x="wd2" y="hd2"/>
                </a:cxn>
              </a:cxnLst>
              <a:rect l="0" t="0" r="r" b="b"/>
              <a:pathLst>
                <a:path w="21600" h="21600" extrusionOk="0">
                  <a:moveTo>
                    <a:pt x="85" y="4905"/>
                  </a:moveTo>
                  <a:lnTo>
                    <a:pt x="21600" y="0"/>
                  </a:lnTo>
                  <a:lnTo>
                    <a:pt x="21416" y="21600"/>
                  </a:lnTo>
                  <a:lnTo>
                    <a:pt x="0" y="21600"/>
                  </a:lnTo>
                  <a:lnTo>
                    <a:pt x="85" y="4905"/>
                  </a:lnTo>
                  <a:close/>
                </a:path>
              </a:pathLst>
            </a:custGeom>
            <a:solidFill>
              <a:srgbClr val="000000">
                <a:alpha val="20000"/>
              </a:srgbClr>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5" name="Rectangle"/>
            <p:cNvSpPr/>
            <p:nvPr/>
          </p:nvSpPr>
          <p:spPr>
            <a:xfrm>
              <a:off x="11460236" y="7239000"/>
              <a:ext cx="1463529" cy="6486239"/>
            </a:xfrm>
            <a:prstGeom prst="rect">
              <a:avLst/>
            </a:pr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6" name="Shape"/>
            <p:cNvSpPr/>
            <p:nvPr/>
          </p:nvSpPr>
          <p:spPr>
            <a:xfrm>
              <a:off x="10964496" y="5519244"/>
              <a:ext cx="2455008" cy="3021184"/>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7" name="Shape"/>
            <p:cNvSpPr/>
            <p:nvPr/>
          </p:nvSpPr>
          <p:spPr>
            <a:xfrm rot="16200000" flipH="1">
              <a:off x="7778726" y="6068235"/>
              <a:ext cx="1467400" cy="38532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43" y="0"/>
                  </a:lnTo>
                  <a:lnTo>
                    <a:pt x="21600" y="21600"/>
                  </a:lnTo>
                  <a:lnTo>
                    <a:pt x="0" y="13375"/>
                  </a:lnTo>
                  <a:lnTo>
                    <a:pt x="0" y="0"/>
                  </a:lnTo>
                  <a:close/>
                </a:path>
              </a:pathLst>
            </a:custGeom>
            <a:solidFill>
              <a:schemeClr val="accent2"/>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8" name="Shape"/>
            <p:cNvSpPr/>
            <p:nvPr/>
          </p:nvSpPr>
          <p:spPr>
            <a:xfrm rot="16200000">
              <a:off x="5600908" y="6482327"/>
              <a:ext cx="2455008" cy="3021184"/>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2"/>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69" name="Circle"/>
            <p:cNvSpPr/>
            <p:nvPr/>
          </p:nvSpPr>
          <p:spPr>
            <a:xfrm>
              <a:off x="6413986" y="7570026"/>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70" name="2"/>
            <p:cNvSpPr txBox="1"/>
            <p:nvPr/>
          </p:nvSpPr>
          <p:spPr>
            <a:xfrm>
              <a:off x="6462733" y="7713518"/>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2</a:t>
              </a:r>
            </a:p>
          </p:txBody>
        </p:sp>
        <p:sp>
          <p:nvSpPr>
            <p:cNvPr id="172" name="Shape"/>
            <p:cNvSpPr/>
            <p:nvPr/>
          </p:nvSpPr>
          <p:spPr>
            <a:xfrm>
              <a:off x="13921113" y="7264400"/>
              <a:ext cx="1463529" cy="6460839"/>
            </a:xfrm>
            <a:custGeom>
              <a:avLst/>
              <a:gdLst/>
              <a:ahLst/>
              <a:cxnLst>
                <a:cxn ang="0">
                  <a:pos x="wd2" y="hd2"/>
                </a:cxn>
                <a:cxn ang="5400000">
                  <a:pos x="wd2" y="hd2"/>
                </a:cxn>
                <a:cxn ang="10800000">
                  <a:pos x="wd2" y="hd2"/>
                </a:cxn>
                <a:cxn ang="16200000">
                  <a:pos x="wd2" y="hd2"/>
                </a:cxn>
              </a:cxnLst>
              <a:rect l="0" t="0" r="r" b="b"/>
              <a:pathLst>
                <a:path w="21600" h="21600" extrusionOk="0">
                  <a:moveTo>
                    <a:pt x="0" y="4840"/>
                  </a:moveTo>
                  <a:lnTo>
                    <a:pt x="21600" y="0"/>
                  </a:lnTo>
                  <a:lnTo>
                    <a:pt x="21600" y="21600"/>
                  </a:lnTo>
                  <a:lnTo>
                    <a:pt x="0" y="21600"/>
                  </a:lnTo>
                  <a:lnTo>
                    <a:pt x="0" y="4840"/>
                  </a:lnTo>
                  <a:close/>
                </a:path>
              </a:pathLst>
            </a:custGeom>
            <a:solidFill>
              <a:schemeClr val="accent4"/>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73" name="Shape"/>
            <p:cNvSpPr/>
            <p:nvPr/>
          </p:nvSpPr>
          <p:spPr>
            <a:xfrm>
              <a:off x="13921113" y="7264400"/>
              <a:ext cx="1463529" cy="6460839"/>
            </a:xfrm>
            <a:custGeom>
              <a:avLst/>
              <a:gdLst/>
              <a:ahLst/>
              <a:cxnLst>
                <a:cxn ang="0">
                  <a:pos x="wd2" y="hd2"/>
                </a:cxn>
                <a:cxn ang="5400000">
                  <a:pos x="wd2" y="hd2"/>
                </a:cxn>
                <a:cxn ang="10800000">
                  <a:pos x="wd2" y="hd2"/>
                </a:cxn>
                <a:cxn ang="16200000">
                  <a:pos x="wd2" y="hd2"/>
                </a:cxn>
              </a:cxnLst>
              <a:rect l="0" t="0" r="r" b="b"/>
              <a:pathLst>
                <a:path w="21600" h="21600" extrusionOk="0">
                  <a:moveTo>
                    <a:pt x="0" y="4840"/>
                  </a:moveTo>
                  <a:lnTo>
                    <a:pt x="21600" y="0"/>
                  </a:lnTo>
                  <a:lnTo>
                    <a:pt x="21600" y="21600"/>
                  </a:lnTo>
                  <a:lnTo>
                    <a:pt x="0" y="21600"/>
                  </a:lnTo>
                  <a:lnTo>
                    <a:pt x="0" y="4840"/>
                  </a:lnTo>
                  <a:close/>
                </a:path>
              </a:pathLst>
            </a:custGeom>
            <a:solidFill>
              <a:srgbClr val="000000">
                <a:alpha val="20000"/>
              </a:srgbClr>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74" name="Shape"/>
            <p:cNvSpPr/>
            <p:nvPr/>
          </p:nvSpPr>
          <p:spPr>
            <a:xfrm rot="5400000">
              <a:off x="15115593" y="6063215"/>
              <a:ext cx="1463529" cy="38424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13412"/>
                  </a:lnTo>
                  <a:lnTo>
                    <a:pt x="0" y="0"/>
                  </a:lnTo>
                  <a:close/>
                </a:path>
              </a:pathLst>
            </a:custGeom>
            <a:solidFill>
              <a:schemeClr val="accent4"/>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75" name="Shape"/>
            <p:cNvSpPr/>
            <p:nvPr/>
          </p:nvSpPr>
          <p:spPr>
            <a:xfrm rot="5400000">
              <a:off x="16306962" y="6473861"/>
              <a:ext cx="2455008" cy="3021183"/>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4"/>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76" name="Circle"/>
            <p:cNvSpPr/>
            <p:nvPr/>
          </p:nvSpPr>
          <p:spPr>
            <a:xfrm>
              <a:off x="17141161" y="7580428"/>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77" name="4"/>
            <p:cNvSpPr txBox="1"/>
            <p:nvPr/>
          </p:nvSpPr>
          <p:spPr>
            <a:xfrm>
              <a:off x="17189908" y="7723920"/>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4</a:t>
              </a:r>
            </a:p>
          </p:txBody>
        </p:sp>
        <p:sp>
          <p:nvSpPr>
            <p:cNvPr id="179" name="Circle"/>
            <p:cNvSpPr/>
            <p:nvPr/>
          </p:nvSpPr>
          <p:spPr>
            <a:xfrm>
              <a:off x="11777574" y="6741371"/>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80" name="3"/>
            <p:cNvSpPr txBox="1"/>
            <p:nvPr/>
          </p:nvSpPr>
          <p:spPr>
            <a:xfrm>
              <a:off x="11826321" y="6884863"/>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3</a:t>
              </a:r>
            </a:p>
          </p:txBody>
        </p:sp>
        <p:sp>
          <p:nvSpPr>
            <p:cNvPr id="182" name="Shape"/>
            <p:cNvSpPr/>
            <p:nvPr/>
          </p:nvSpPr>
          <p:spPr>
            <a:xfrm flipH="1">
              <a:off x="6489996" y="10016263"/>
              <a:ext cx="1476109" cy="3702158"/>
            </a:xfrm>
            <a:custGeom>
              <a:avLst/>
              <a:gdLst/>
              <a:ahLst/>
              <a:cxnLst>
                <a:cxn ang="0">
                  <a:pos x="wd2" y="hd2"/>
                </a:cxn>
                <a:cxn ang="5400000">
                  <a:pos x="wd2" y="hd2"/>
                </a:cxn>
                <a:cxn ang="10800000">
                  <a:pos x="wd2" y="hd2"/>
                </a:cxn>
                <a:cxn ang="16200000">
                  <a:pos x="wd2" y="hd2"/>
                </a:cxn>
              </a:cxnLst>
              <a:rect l="0" t="0" r="r" b="b"/>
              <a:pathLst>
                <a:path w="21600" h="21600" extrusionOk="0">
                  <a:moveTo>
                    <a:pt x="85" y="8573"/>
                  </a:moveTo>
                  <a:lnTo>
                    <a:pt x="21600" y="0"/>
                  </a:lnTo>
                  <a:lnTo>
                    <a:pt x="21416" y="21600"/>
                  </a:lnTo>
                  <a:lnTo>
                    <a:pt x="0" y="21600"/>
                  </a:lnTo>
                  <a:lnTo>
                    <a:pt x="85" y="8573"/>
                  </a:ln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83" name="Shape"/>
            <p:cNvSpPr/>
            <p:nvPr/>
          </p:nvSpPr>
          <p:spPr>
            <a:xfrm flipH="1">
              <a:off x="6489996" y="10016263"/>
              <a:ext cx="1476109" cy="3702158"/>
            </a:xfrm>
            <a:custGeom>
              <a:avLst/>
              <a:gdLst/>
              <a:ahLst/>
              <a:cxnLst>
                <a:cxn ang="0">
                  <a:pos x="wd2" y="hd2"/>
                </a:cxn>
                <a:cxn ang="5400000">
                  <a:pos x="wd2" y="hd2"/>
                </a:cxn>
                <a:cxn ang="10800000">
                  <a:pos x="wd2" y="hd2"/>
                </a:cxn>
                <a:cxn ang="16200000">
                  <a:pos x="wd2" y="hd2"/>
                </a:cxn>
              </a:cxnLst>
              <a:rect l="0" t="0" r="r" b="b"/>
              <a:pathLst>
                <a:path w="21600" h="21600" extrusionOk="0">
                  <a:moveTo>
                    <a:pt x="85" y="8573"/>
                  </a:moveTo>
                  <a:lnTo>
                    <a:pt x="21600" y="0"/>
                  </a:lnTo>
                  <a:lnTo>
                    <a:pt x="21416" y="21600"/>
                  </a:lnTo>
                  <a:lnTo>
                    <a:pt x="0" y="21600"/>
                  </a:lnTo>
                  <a:lnTo>
                    <a:pt x="85" y="8573"/>
                  </a:lnTo>
                  <a:close/>
                </a:path>
              </a:pathLst>
            </a:custGeom>
            <a:solidFill>
              <a:srgbClr val="000000">
                <a:alpha val="20000"/>
              </a:srgbClr>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84" name="Shape"/>
            <p:cNvSpPr/>
            <p:nvPr/>
          </p:nvSpPr>
          <p:spPr>
            <a:xfrm rot="16200000" flipH="1">
              <a:off x="5297521" y="8825058"/>
              <a:ext cx="1467400" cy="38532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43" y="0"/>
                  </a:lnTo>
                  <a:lnTo>
                    <a:pt x="21600" y="21600"/>
                  </a:lnTo>
                  <a:lnTo>
                    <a:pt x="0" y="13375"/>
                  </a:lnTo>
                  <a:lnTo>
                    <a:pt x="0" y="0"/>
                  </a:ln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85" name="Shape"/>
            <p:cNvSpPr/>
            <p:nvPr/>
          </p:nvSpPr>
          <p:spPr>
            <a:xfrm rot="16200000">
              <a:off x="3119703" y="9239150"/>
              <a:ext cx="2455008" cy="3021183"/>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86" name="Circle"/>
            <p:cNvSpPr/>
            <p:nvPr/>
          </p:nvSpPr>
          <p:spPr>
            <a:xfrm>
              <a:off x="3932780" y="10326848"/>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87" name="1"/>
            <p:cNvSpPr txBox="1"/>
            <p:nvPr/>
          </p:nvSpPr>
          <p:spPr>
            <a:xfrm>
              <a:off x="3981527" y="10470340"/>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1</a:t>
              </a:r>
            </a:p>
          </p:txBody>
        </p:sp>
        <p:sp>
          <p:nvSpPr>
            <p:cNvPr id="189" name="Shape"/>
            <p:cNvSpPr/>
            <p:nvPr/>
          </p:nvSpPr>
          <p:spPr>
            <a:xfrm>
              <a:off x="16398898" y="10045700"/>
              <a:ext cx="1463529" cy="3692239"/>
            </a:xfrm>
            <a:custGeom>
              <a:avLst/>
              <a:gdLst/>
              <a:ahLst/>
              <a:cxnLst>
                <a:cxn ang="0">
                  <a:pos x="wd2" y="hd2"/>
                </a:cxn>
                <a:cxn ang="5400000">
                  <a:pos x="wd2" y="hd2"/>
                </a:cxn>
                <a:cxn ang="10800000">
                  <a:pos x="wd2" y="hd2"/>
                </a:cxn>
                <a:cxn ang="16200000">
                  <a:pos x="wd2" y="hd2"/>
                </a:cxn>
              </a:cxnLst>
              <a:rect l="0" t="0" r="r" b="b"/>
              <a:pathLst>
                <a:path w="21600" h="21600" extrusionOk="0">
                  <a:moveTo>
                    <a:pt x="0" y="8470"/>
                  </a:moveTo>
                  <a:lnTo>
                    <a:pt x="21600" y="0"/>
                  </a:lnTo>
                  <a:lnTo>
                    <a:pt x="21600" y="21600"/>
                  </a:lnTo>
                  <a:lnTo>
                    <a:pt x="0" y="21600"/>
                  </a:lnTo>
                  <a:lnTo>
                    <a:pt x="0" y="8470"/>
                  </a:lnTo>
                  <a:close/>
                </a:path>
              </a:pathLst>
            </a:custGeom>
            <a:solidFill>
              <a:schemeClr val="accent5"/>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90" name="Shape"/>
            <p:cNvSpPr/>
            <p:nvPr/>
          </p:nvSpPr>
          <p:spPr>
            <a:xfrm>
              <a:off x="16398898" y="10045700"/>
              <a:ext cx="1463529" cy="3692239"/>
            </a:xfrm>
            <a:custGeom>
              <a:avLst/>
              <a:gdLst/>
              <a:ahLst/>
              <a:cxnLst>
                <a:cxn ang="0">
                  <a:pos x="wd2" y="hd2"/>
                </a:cxn>
                <a:cxn ang="5400000">
                  <a:pos x="wd2" y="hd2"/>
                </a:cxn>
                <a:cxn ang="10800000">
                  <a:pos x="wd2" y="hd2"/>
                </a:cxn>
                <a:cxn ang="16200000">
                  <a:pos x="wd2" y="hd2"/>
                </a:cxn>
              </a:cxnLst>
              <a:rect l="0" t="0" r="r" b="b"/>
              <a:pathLst>
                <a:path w="21600" h="21600" extrusionOk="0">
                  <a:moveTo>
                    <a:pt x="0" y="8470"/>
                  </a:moveTo>
                  <a:lnTo>
                    <a:pt x="21600" y="0"/>
                  </a:lnTo>
                  <a:lnTo>
                    <a:pt x="21600" y="21600"/>
                  </a:lnTo>
                  <a:lnTo>
                    <a:pt x="0" y="21600"/>
                  </a:lnTo>
                  <a:lnTo>
                    <a:pt x="0" y="8470"/>
                  </a:lnTo>
                  <a:close/>
                </a:path>
              </a:pathLst>
            </a:custGeom>
            <a:solidFill>
              <a:srgbClr val="000000">
                <a:alpha val="20000"/>
              </a:srgbClr>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91" name="Shape"/>
            <p:cNvSpPr/>
            <p:nvPr/>
          </p:nvSpPr>
          <p:spPr>
            <a:xfrm rot="5400000">
              <a:off x="17593378" y="8844515"/>
              <a:ext cx="1463530" cy="38424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13412"/>
                  </a:lnTo>
                  <a:lnTo>
                    <a:pt x="0" y="0"/>
                  </a:lnTo>
                  <a:close/>
                </a:path>
              </a:pathLst>
            </a:custGeom>
            <a:solidFill>
              <a:schemeClr val="accent5"/>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92" name="Shape"/>
            <p:cNvSpPr/>
            <p:nvPr/>
          </p:nvSpPr>
          <p:spPr>
            <a:xfrm rot="5400000">
              <a:off x="18784747" y="9255160"/>
              <a:ext cx="2455008" cy="3021184"/>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5"/>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93" name="Circle"/>
            <p:cNvSpPr/>
            <p:nvPr/>
          </p:nvSpPr>
          <p:spPr>
            <a:xfrm>
              <a:off x="19618946" y="10361728"/>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94" name="5"/>
            <p:cNvSpPr txBox="1"/>
            <p:nvPr/>
          </p:nvSpPr>
          <p:spPr>
            <a:xfrm>
              <a:off x="19667693" y="10505220"/>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dirty="0">
                  <a:solidFill>
                    <a:schemeClr val="tx1"/>
                  </a:solidFill>
                </a:rPr>
                <a:t>5</a:t>
              </a:r>
            </a:p>
          </p:txBody>
        </p:sp>
        <p:sp>
          <p:nvSpPr>
            <p:cNvPr id="196" name="5 Arrows Infographic Template"/>
            <p:cNvSpPr txBox="1"/>
            <p:nvPr/>
          </p:nvSpPr>
          <p:spPr>
            <a:xfrm>
              <a:off x="4967708" y="1802494"/>
              <a:ext cx="14448584"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6000" b="0">
                  <a:solidFill>
                    <a:srgbClr val="1D1C21"/>
                  </a:solidFill>
                  <a:latin typeface="+mn-lt"/>
                  <a:ea typeface="+mn-ea"/>
                  <a:cs typeface="+mn-cs"/>
                  <a:sym typeface="DM Sans Bold"/>
                </a:defRPr>
              </a:lvl1pPr>
            </a:lstStyle>
            <a:p>
              <a:r>
                <a:rPr>
                  <a:solidFill>
                    <a:schemeClr val="tx1"/>
                  </a:solidFill>
                </a:rPr>
                <a:t>5 Arrows Infographic Template</a:t>
              </a:r>
            </a:p>
          </p:txBody>
        </p:sp>
        <p:sp>
          <p:nvSpPr>
            <p:cNvPr id="197"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4668781" y="3162755"/>
              <a:ext cx="15046438"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81</TotalTime>
  <Words>81</Words>
  <Application>Microsoft Macintosh PowerPoint</Application>
  <PresentationFormat>Custom</PresentationFormat>
  <Paragraphs>7</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8</cp:revision>
  <dcterms:modified xsi:type="dcterms:W3CDTF">2021-02-10T15:30:26Z</dcterms:modified>
</cp:coreProperties>
</file>