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8"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1273386" y="5994400"/>
            <a:ext cx="10464802" cy="389264"/>
          </a:xfrm>
          <a:prstGeom prst="rect">
            <a:avLst/>
          </a:prstGeom>
        </p:spPr>
        <p:txBody>
          <a:bodyPr>
            <a:spAutoFit/>
          </a:bodyPr>
          <a:lstStyle>
            <a:lvl1pPr>
              <a:defRPr sz="2200" i="1"/>
            </a:lvl1pPr>
          </a:lstStyle>
          <a:p>
            <a:r>
              <a:t>–Johnny Appleseed</a:t>
            </a:r>
          </a:p>
        </p:txBody>
      </p:sp>
      <p:sp>
        <p:nvSpPr>
          <p:cNvPr id="94" name="“Type a quote here.”"/>
          <p:cNvSpPr txBox="1">
            <a:spLocks noGrp="1"/>
          </p:cNvSpPr>
          <p:nvPr>
            <p:ph type="body" sz="quarter" idx="22"/>
          </p:nvPr>
        </p:nvSpPr>
        <p:spPr>
          <a:xfrm>
            <a:off x="1273386" y="4399192"/>
            <a:ext cx="10464802" cy="562362"/>
          </a:xfrm>
          <a:prstGeom prst="rect">
            <a:avLst/>
          </a:prstGeom>
        </p:spPr>
        <p:txBody>
          <a:bodyPr anchor="ctr">
            <a:spAutoFit/>
          </a:bodyPr>
          <a:lstStyle>
            <a:lvl1pPr>
              <a:defRPr sz="34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27094" y="541866"/>
            <a:ext cx="13058988" cy="870599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1667183" y="1009226"/>
            <a:ext cx="9672321" cy="6448215"/>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6841066" y="1727199"/>
            <a:ext cx="6116322" cy="611632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8160173" y="4978400"/>
            <a:ext cx="4439921" cy="2959947"/>
          </a:xfrm>
          <a:prstGeom prst="rect">
            <a:avLst/>
          </a:prstGeom>
        </p:spPr>
        <p:txBody>
          <a:bodyPr lIns="91439" tIns="45719" rIns="91439" bIns="45719">
            <a:noAutofit/>
          </a:bodyPr>
          <a:lstStyle/>
          <a:p>
            <a:endParaRPr/>
          </a:p>
        </p:txBody>
      </p:sp>
      <p:sp>
        <p:nvSpPr>
          <p:cNvPr id="84" name="532204087_1355x1355.jpg"/>
          <p:cNvSpPr>
            <a:spLocks noGrp="1"/>
          </p:cNvSpPr>
          <p:nvPr>
            <p:ph type="pic" sz="quarter" idx="22"/>
          </p:nvPr>
        </p:nvSpPr>
        <p:spPr>
          <a:xfrm>
            <a:off x="8405707" y="1679786"/>
            <a:ext cx="3948854" cy="3948854"/>
          </a:xfrm>
          <a:prstGeom prst="rect">
            <a:avLst/>
          </a:prstGeom>
        </p:spPr>
        <p:txBody>
          <a:bodyPr lIns="91439" tIns="45719" rIns="91439" bIns="45719">
            <a:noAutofit/>
          </a:bodyPr>
          <a:lstStyle/>
          <a:p>
            <a:endParaRPr/>
          </a:p>
        </p:txBody>
      </p:sp>
      <p:sp>
        <p:nvSpPr>
          <p:cNvPr id="85" name="532241774_2880x1920.jpg"/>
          <p:cNvSpPr>
            <a:spLocks noGrp="1"/>
          </p:cNvSpPr>
          <p:nvPr>
            <p:ph type="pic" idx="23"/>
          </p:nvPr>
        </p:nvSpPr>
        <p:spPr>
          <a:xfrm>
            <a:off x="-52832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F972DAD-5E22-1241-ABF4-31A1545719B4}"/>
              </a:ext>
            </a:extLst>
          </p:cNvPr>
          <p:cNvGrpSpPr/>
          <p:nvPr/>
        </p:nvGrpSpPr>
        <p:grpSpPr>
          <a:xfrm>
            <a:off x="1235777" y="1418529"/>
            <a:ext cx="10533246" cy="8346773"/>
            <a:chOff x="1235777" y="1418529"/>
            <a:chExt cx="10533246" cy="8346773"/>
          </a:xfrm>
        </p:grpSpPr>
        <p:sp>
          <p:nvSpPr>
            <p:cNvPr id="163" name="Shape"/>
            <p:cNvSpPr/>
            <p:nvPr/>
          </p:nvSpPr>
          <p:spPr>
            <a:xfrm flipH="1">
              <a:off x="4784640" y="5090902"/>
              <a:ext cx="787259" cy="4670271"/>
            </a:xfrm>
            <a:custGeom>
              <a:avLst/>
              <a:gdLst/>
              <a:ahLst/>
              <a:cxnLst>
                <a:cxn ang="0">
                  <a:pos x="wd2" y="hd2"/>
                </a:cxn>
                <a:cxn ang="5400000">
                  <a:pos x="wd2" y="hd2"/>
                </a:cxn>
                <a:cxn ang="10800000">
                  <a:pos x="wd2" y="hd2"/>
                </a:cxn>
                <a:cxn ang="16200000">
                  <a:pos x="wd2" y="hd2"/>
                </a:cxn>
              </a:cxnLst>
              <a:rect l="0" t="0" r="r" b="b"/>
              <a:pathLst>
                <a:path w="21600" h="21600" extrusionOk="0">
                  <a:moveTo>
                    <a:pt x="85" y="3625"/>
                  </a:moveTo>
                  <a:lnTo>
                    <a:pt x="21600" y="0"/>
                  </a:lnTo>
                  <a:lnTo>
                    <a:pt x="21416" y="21600"/>
                  </a:lnTo>
                  <a:lnTo>
                    <a:pt x="0" y="21600"/>
                  </a:lnTo>
                  <a:lnTo>
                    <a:pt x="85" y="3625"/>
                  </a:lnTo>
                  <a:close/>
                </a:path>
              </a:pathLst>
            </a:custGeom>
            <a:solidFill>
              <a:schemeClr val="accent2"/>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64" name="Shape"/>
            <p:cNvSpPr/>
            <p:nvPr/>
          </p:nvSpPr>
          <p:spPr>
            <a:xfrm flipH="1">
              <a:off x="4784640" y="5090902"/>
              <a:ext cx="787259" cy="4670271"/>
            </a:xfrm>
            <a:custGeom>
              <a:avLst/>
              <a:gdLst/>
              <a:ahLst/>
              <a:cxnLst>
                <a:cxn ang="0">
                  <a:pos x="wd2" y="hd2"/>
                </a:cxn>
                <a:cxn ang="5400000">
                  <a:pos x="wd2" y="hd2"/>
                </a:cxn>
                <a:cxn ang="10800000">
                  <a:pos x="wd2" y="hd2"/>
                </a:cxn>
                <a:cxn ang="16200000">
                  <a:pos x="wd2" y="hd2"/>
                </a:cxn>
              </a:cxnLst>
              <a:rect l="0" t="0" r="r" b="b"/>
              <a:pathLst>
                <a:path w="21600" h="21600" extrusionOk="0">
                  <a:moveTo>
                    <a:pt x="85" y="3625"/>
                  </a:moveTo>
                  <a:lnTo>
                    <a:pt x="21600" y="0"/>
                  </a:lnTo>
                  <a:lnTo>
                    <a:pt x="21416" y="21600"/>
                  </a:lnTo>
                  <a:lnTo>
                    <a:pt x="0" y="21600"/>
                  </a:lnTo>
                  <a:lnTo>
                    <a:pt x="85" y="3625"/>
                  </a:lnTo>
                  <a:close/>
                </a:path>
              </a:pathLst>
            </a:custGeom>
            <a:solidFill>
              <a:srgbClr val="000000">
                <a:alpha val="20000"/>
              </a:srgbClr>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65" name="Rectangle"/>
            <p:cNvSpPr/>
            <p:nvPr/>
          </p:nvSpPr>
          <p:spPr>
            <a:xfrm>
              <a:off x="6112125" y="5080000"/>
              <a:ext cx="780550" cy="4678528"/>
            </a:xfrm>
            <a:prstGeom prst="rect">
              <a:avLst/>
            </a:prstGeom>
            <a:solidFill>
              <a:schemeClr val="accent3"/>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66" name="Shape"/>
            <p:cNvSpPr/>
            <p:nvPr/>
          </p:nvSpPr>
          <p:spPr>
            <a:xfrm>
              <a:off x="5847731" y="4162797"/>
              <a:ext cx="1309338" cy="1611298"/>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3"/>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67" name="Shape"/>
            <p:cNvSpPr/>
            <p:nvPr/>
          </p:nvSpPr>
          <p:spPr>
            <a:xfrm rot="16200000" flipH="1">
              <a:off x="4148654" y="4455592"/>
              <a:ext cx="782613" cy="20550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543" y="0"/>
                  </a:lnTo>
                  <a:lnTo>
                    <a:pt x="21600" y="21600"/>
                  </a:lnTo>
                  <a:lnTo>
                    <a:pt x="0" y="13375"/>
                  </a:lnTo>
                  <a:lnTo>
                    <a:pt x="0" y="0"/>
                  </a:lnTo>
                  <a:close/>
                </a:path>
              </a:pathLst>
            </a:custGeom>
            <a:solidFill>
              <a:schemeClr val="accent2"/>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68" name="Shape"/>
            <p:cNvSpPr/>
            <p:nvPr/>
          </p:nvSpPr>
          <p:spPr>
            <a:xfrm rot="16200000">
              <a:off x="2987151" y="4676441"/>
              <a:ext cx="1309338" cy="1611298"/>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2"/>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69" name="Circle"/>
            <p:cNvSpPr/>
            <p:nvPr/>
          </p:nvSpPr>
          <p:spPr>
            <a:xfrm>
              <a:off x="3420792" y="5256547"/>
              <a:ext cx="442056" cy="442056"/>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70" name="2"/>
            <p:cNvSpPr txBox="1"/>
            <p:nvPr/>
          </p:nvSpPr>
          <p:spPr>
            <a:xfrm>
              <a:off x="3446790" y="5325972"/>
              <a:ext cx="390059"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a:solidFill>
                    <a:schemeClr val="tx1"/>
                  </a:solidFill>
                </a:rPr>
                <a:t>2</a:t>
              </a:r>
            </a:p>
          </p:txBody>
        </p:sp>
        <p:sp>
          <p:nvSpPr>
            <p:cNvPr id="172" name="Shape"/>
            <p:cNvSpPr/>
            <p:nvPr/>
          </p:nvSpPr>
          <p:spPr>
            <a:xfrm>
              <a:off x="7424593" y="5093546"/>
              <a:ext cx="780549" cy="4664982"/>
            </a:xfrm>
            <a:custGeom>
              <a:avLst/>
              <a:gdLst/>
              <a:ahLst/>
              <a:cxnLst>
                <a:cxn ang="0">
                  <a:pos x="wd2" y="hd2"/>
                </a:cxn>
                <a:cxn ang="5400000">
                  <a:pos x="wd2" y="hd2"/>
                </a:cxn>
                <a:cxn ang="10800000">
                  <a:pos x="wd2" y="hd2"/>
                </a:cxn>
                <a:cxn ang="16200000">
                  <a:pos x="wd2" y="hd2"/>
                </a:cxn>
              </a:cxnLst>
              <a:rect l="0" t="0" r="r" b="b"/>
              <a:pathLst>
                <a:path w="21600" h="21600" extrusionOk="0">
                  <a:moveTo>
                    <a:pt x="0" y="3575"/>
                  </a:moveTo>
                  <a:lnTo>
                    <a:pt x="21600" y="0"/>
                  </a:lnTo>
                  <a:lnTo>
                    <a:pt x="21600" y="21600"/>
                  </a:lnTo>
                  <a:lnTo>
                    <a:pt x="0" y="21600"/>
                  </a:lnTo>
                  <a:lnTo>
                    <a:pt x="0" y="3575"/>
                  </a:lnTo>
                  <a:close/>
                </a:path>
              </a:pathLst>
            </a:custGeom>
            <a:solidFill>
              <a:schemeClr val="accent4"/>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73" name="Shape"/>
            <p:cNvSpPr/>
            <p:nvPr/>
          </p:nvSpPr>
          <p:spPr>
            <a:xfrm>
              <a:off x="7424593" y="5093546"/>
              <a:ext cx="780549" cy="4664982"/>
            </a:xfrm>
            <a:custGeom>
              <a:avLst/>
              <a:gdLst/>
              <a:ahLst/>
              <a:cxnLst>
                <a:cxn ang="0">
                  <a:pos x="wd2" y="hd2"/>
                </a:cxn>
                <a:cxn ang="5400000">
                  <a:pos x="wd2" y="hd2"/>
                </a:cxn>
                <a:cxn ang="10800000">
                  <a:pos x="wd2" y="hd2"/>
                </a:cxn>
                <a:cxn ang="16200000">
                  <a:pos x="wd2" y="hd2"/>
                </a:cxn>
              </a:cxnLst>
              <a:rect l="0" t="0" r="r" b="b"/>
              <a:pathLst>
                <a:path w="21600" h="21600" extrusionOk="0">
                  <a:moveTo>
                    <a:pt x="0" y="3575"/>
                  </a:moveTo>
                  <a:lnTo>
                    <a:pt x="21600" y="0"/>
                  </a:lnTo>
                  <a:lnTo>
                    <a:pt x="21600" y="21600"/>
                  </a:lnTo>
                  <a:lnTo>
                    <a:pt x="0" y="21600"/>
                  </a:lnTo>
                  <a:lnTo>
                    <a:pt x="0" y="3575"/>
                  </a:lnTo>
                  <a:close/>
                </a:path>
              </a:pathLst>
            </a:custGeom>
            <a:solidFill>
              <a:srgbClr val="000000">
                <a:alpha val="20000"/>
              </a:srgbClr>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74" name="Shape"/>
            <p:cNvSpPr/>
            <p:nvPr/>
          </p:nvSpPr>
          <p:spPr>
            <a:xfrm rot="5400000">
              <a:off x="8061649" y="4452915"/>
              <a:ext cx="780550" cy="20493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13412"/>
                  </a:lnTo>
                  <a:lnTo>
                    <a:pt x="0" y="0"/>
                  </a:lnTo>
                  <a:close/>
                </a:path>
              </a:pathLst>
            </a:custGeom>
            <a:solidFill>
              <a:schemeClr val="accent4"/>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75" name="Shape"/>
            <p:cNvSpPr/>
            <p:nvPr/>
          </p:nvSpPr>
          <p:spPr>
            <a:xfrm rot="5400000">
              <a:off x="8697046" y="4671926"/>
              <a:ext cx="1309338" cy="1611298"/>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4"/>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76" name="Circle"/>
            <p:cNvSpPr/>
            <p:nvPr/>
          </p:nvSpPr>
          <p:spPr>
            <a:xfrm>
              <a:off x="9141952" y="5262095"/>
              <a:ext cx="442057" cy="442056"/>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77" name="4"/>
            <p:cNvSpPr txBox="1"/>
            <p:nvPr/>
          </p:nvSpPr>
          <p:spPr>
            <a:xfrm>
              <a:off x="9167950" y="5331520"/>
              <a:ext cx="390060"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a:solidFill>
                    <a:schemeClr val="tx1"/>
                  </a:solidFill>
                </a:rPr>
                <a:t>4</a:t>
              </a:r>
            </a:p>
          </p:txBody>
        </p:sp>
        <p:sp>
          <p:nvSpPr>
            <p:cNvPr id="179" name="Circle"/>
            <p:cNvSpPr/>
            <p:nvPr/>
          </p:nvSpPr>
          <p:spPr>
            <a:xfrm>
              <a:off x="6281372" y="4814597"/>
              <a:ext cx="442057" cy="442057"/>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80" name="3"/>
            <p:cNvSpPr txBox="1"/>
            <p:nvPr/>
          </p:nvSpPr>
          <p:spPr>
            <a:xfrm>
              <a:off x="6307370" y="4884022"/>
              <a:ext cx="390060"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a:solidFill>
                    <a:schemeClr val="tx1"/>
                  </a:solidFill>
                </a:rPr>
                <a:t>3</a:t>
              </a:r>
            </a:p>
          </p:txBody>
        </p:sp>
        <p:sp>
          <p:nvSpPr>
            <p:cNvPr id="182" name="Shape"/>
            <p:cNvSpPr/>
            <p:nvPr/>
          </p:nvSpPr>
          <p:spPr>
            <a:xfrm flipH="1">
              <a:off x="3461331" y="6561207"/>
              <a:ext cx="787258" cy="3193684"/>
            </a:xfrm>
            <a:custGeom>
              <a:avLst/>
              <a:gdLst/>
              <a:ahLst/>
              <a:cxnLst>
                <a:cxn ang="0">
                  <a:pos x="wd2" y="hd2"/>
                </a:cxn>
                <a:cxn ang="5400000">
                  <a:pos x="wd2" y="hd2"/>
                </a:cxn>
                <a:cxn ang="10800000">
                  <a:pos x="wd2" y="hd2"/>
                </a:cxn>
                <a:cxn ang="16200000">
                  <a:pos x="wd2" y="hd2"/>
                </a:cxn>
              </a:cxnLst>
              <a:rect l="0" t="0" r="r" b="b"/>
              <a:pathLst>
                <a:path w="21600" h="21600" extrusionOk="0">
                  <a:moveTo>
                    <a:pt x="85" y="5300"/>
                  </a:moveTo>
                  <a:lnTo>
                    <a:pt x="21600" y="0"/>
                  </a:lnTo>
                  <a:lnTo>
                    <a:pt x="21416" y="21600"/>
                  </a:lnTo>
                  <a:lnTo>
                    <a:pt x="0" y="21600"/>
                  </a:lnTo>
                  <a:lnTo>
                    <a:pt x="85" y="5300"/>
                  </a:ln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83" name="Shape"/>
            <p:cNvSpPr/>
            <p:nvPr/>
          </p:nvSpPr>
          <p:spPr>
            <a:xfrm flipH="1">
              <a:off x="3461331" y="6561207"/>
              <a:ext cx="787258" cy="3193684"/>
            </a:xfrm>
            <a:custGeom>
              <a:avLst/>
              <a:gdLst/>
              <a:ahLst/>
              <a:cxnLst>
                <a:cxn ang="0">
                  <a:pos x="wd2" y="hd2"/>
                </a:cxn>
                <a:cxn ang="5400000">
                  <a:pos x="wd2" y="hd2"/>
                </a:cxn>
                <a:cxn ang="10800000">
                  <a:pos x="wd2" y="hd2"/>
                </a:cxn>
                <a:cxn ang="16200000">
                  <a:pos x="wd2" y="hd2"/>
                </a:cxn>
              </a:cxnLst>
              <a:rect l="0" t="0" r="r" b="b"/>
              <a:pathLst>
                <a:path w="21600" h="21600" extrusionOk="0">
                  <a:moveTo>
                    <a:pt x="85" y="5300"/>
                  </a:moveTo>
                  <a:lnTo>
                    <a:pt x="21600" y="0"/>
                  </a:lnTo>
                  <a:lnTo>
                    <a:pt x="21416" y="21600"/>
                  </a:lnTo>
                  <a:lnTo>
                    <a:pt x="0" y="21600"/>
                  </a:lnTo>
                  <a:lnTo>
                    <a:pt x="85" y="5300"/>
                  </a:lnTo>
                  <a:close/>
                </a:path>
              </a:pathLst>
            </a:custGeom>
            <a:solidFill>
              <a:srgbClr val="000000">
                <a:alpha val="20000"/>
              </a:srgbClr>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84" name="Shape"/>
            <p:cNvSpPr/>
            <p:nvPr/>
          </p:nvSpPr>
          <p:spPr>
            <a:xfrm rot="16200000" flipH="1">
              <a:off x="2825344" y="5925897"/>
              <a:ext cx="782614" cy="20550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543" y="0"/>
                  </a:lnTo>
                  <a:lnTo>
                    <a:pt x="21600" y="21600"/>
                  </a:lnTo>
                  <a:lnTo>
                    <a:pt x="0" y="13375"/>
                  </a:lnTo>
                  <a:lnTo>
                    <a:pt x="0" y="0"/>
                  </a:ln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85" name="Shape"/>
            <p:cNvSpPr/>
            <p:nvPr/>
          </p:nvSpPr>
          <p:spPr>
            <a:xfrm rot="16200000">
              <a:off x="1663841" y="6146746"/>
              <a:ext cx="1309338" cy="1611299"/>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86" name="Circle"/>
            <p:cNvSpPr/>
            <p:nvPr/>
          </p:nvSpPr>
          <p:spPr>
            <a:xfrm>
              <a:off x="2097482" y="6726852"/>
              <a:ext cx="442057" cy="442057"/>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87" name="1"/>
            <p:cNvSpPr txBox="1"/>
            <p:nvPr/>
          </p:nvSpPr>
          <p:spPr>
            <a:xfrm>
              <a:off x="2123480" y="6796277"/>
              <a:ext cx="390060"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dirty="0">
                  <a:solidFill>
                    <a:schemeClr val="tx1"/>
                  </a:solidFill>
                </a:rPr>
                <a:t>1</a:t>
              </a:r>
            </a:p>
          </p:txBody>
        </p:sp>
        <p:sp>
          <p:nvSpPr>
            <p:cNvPr id="189" name="Shape"/>
            <p:cNvSpPr/>
            <p:nvPr/>
          </p:nvSpPr>
          <p:spPr>
            <a:xfrm>
              <a:off x="8746079" y="6576907"/>
              <a:ext cx="780549" cy="3188395"/>
            </a:xfrm>
            <a:custGeom>
              <a:avLst/>
              <a:gdLst/>
              <a:ahLst/>
              <a:cxnLst>
                <a:cxn ang="0">
                  <a:pos x="wd2" y="hd2"/>
                </a:cxn>
                <a:cxn ang="5400000">
                  <a:pos x="wd2" y="hd2"/>
                </a:cxn>
                <a:cxn ang="10800000">
                  <a:pos x="wd2" y="hd2"/>
                </a:cxn>
                <a:cxn ang="16200000">
                  <a:pos x="wd2" y="hd2"/>
                </a:cxn>
              </a:cxnLst>
              <a:rect l="0" t="0" r="r" b="b"/>
              <a:pathLst>
                <a:path w="21600" h="21600" extrusionOk="0">
                  <a:moveTo>
                    <a:pt x="0" y="5231"/>
                  </a:moveTo>
                  <a:lnTo>
                    <a:pt x="21600" y="0"/>
                  </a:lnTo>
                  <a:lnTo>
                    <a:pt x="21600" y="21600"/>
                  </a:lnTo>
                  <a:lnTo>
                    <a:pt x="0" y="21600"/>
                  </a:lnTo>
                  <a:lnTo>
                    <a:pt x="0" y="5231"/>
                  </a:lnTo>
                  <a:close/>
                </a:path>
              </a:pathLst>
            </a:custGeom>
            <a:solidFill>
              <a:schemeClr val="accent5"/>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90" name="Shape"/>
            <p:cNvSpPr/>
            <p:nvPr/>
          </p:nvSpPr>
          <p:spPr>
            <a:xfrm>
              <a:off x="8746079" y="6576907"/>
              <a:ext cx="780549" cy="3188395"/>
            </a:xfrm>
            <a:custGeom>
              <a:avLst/>
              <a:gdLst/>
              <a:ahLst/>
              <a:cxnLst>
                <a:cxn ang="0">
                  <a:pos x="wd2" y="hd2"/>
                </a:cxn>
                <a:cxn ang="5400000">
                  <a:pos x="wd2" y="hd2"/>
                </a:cxn>
                <a:cxn ang="10800000">
                  <a:pos x="wd2" y="hd2"/>
                </a:cxn>
                <a:cxn ang="16200000">
                  <a:pos x="wd2" y="hd2"/>
                </a:cxn>
              </a:cxnLst>
              <a:rect l="0" t="0" r="r" b="b"/>
              <a:pathLst>
                <a:path w="21600" h="21600" extrusionOk="0">
                  <a:moveTo>
                    <a:pt x="0" y="5231"/>
                  </a:moveTo>
                  <a:lnTo>
                    <a:pt x="21600" y="0"/>
                  </a:lnTo>
                  <a:lnTo>
                    <a:pt x="21600" y="21600"/>
                  </a:lnTo>
                  <a:lnTo>
                    <a:pt x="0" y="21600"/>
                  </a:lnTo>
                  <a:lnTo>
                    <a:pt x="0" y="5231"/>
                  </a:lnTo>
                  <a:close/>
                </a:path>
              </a:pathLst>
            </a:custGeom>
            <a:solidFill>
              <a:srgbClr val="000000">
                <a:alpha val="20000"/>
              </a:srgbClr>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91" name="Shape"/>
            <p:cNvSpPr/>
            <p:nvPr/>
          </p:nvSpPr>
          <p:spPr>
            <a:xfrm rot="5400000">
              <a:off x="9383135" y="5936275"/>
              <a:ext cx="780550" cy="20493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13412"/>
                  </a:lnTo>
                  <a:lnTo>
                    <a:pt x="0" y="0"/>
                  </a:lnTo>
                  <a:close/>
                </a:path>
              </a:pathLst>
            </a:custGeom>
            <a:solidFill>
              <a:schemeClr val="accent5"/>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92" name="Shape"/>
            <p:cNvSpPr/>
            <p:nvPr/>
          </p:nvSpPr>
          <p:spPr>
            <a:xfrm rot="5400000">
              <a:off x="10018532" y="6155285"/>
              <a:ext cx="1309338" cy="1611299"/>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5"/>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93" name="Circle"/>
            <p:cNvSpPr/>
            <p:nvPr/>
          </p:nvSpPr>
          <p:spPr>
            <a:xfrm>
              <a:off x="10463438" y="6745455"/>
              <a:ext cx="442056" cy="442057"/>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94" name="5"/>
            <p:cNvSpPr txBox="1"/>
            <p:nvPr/>
          </p:nvSpPr>
          <p:spPr>
            <a:xfrm>
              <a:off x="10489436" y="6814880"/>
              <a:ext cx="390059"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dirty="0">
                  <a:solidFill>
                    <a:schemeClr val="tx1"/>
                  </a:solidFill>
                </a:rPr>
                <a:t>5</a:t>
              </a:r>
            </a:p>
          </p:txBody>
        </p:sp>
        <p:sp>
          <p:nvSpPr>
            <p:cNvPr id="196" name="5 Arrows Infographic Template"/>
            <p:cNvSpPr txBox="1"/>
            <p:nvPr/>
          </p:nvSpPr>
          <p:spPr>
            <a:xfrm>
              <a:off x="1235777" y="1418529"/>
              <a:ext cx="10533246" cy="701046"/>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spAutoFit/>
            </a:bodyPr>
            <a:lstStyle>
              <a:lvl1pPr>
                <a:defRPr sz="4200" b="0">
                  <a:solidFill>
                    <a:srgbClr val="1D1C21"/>
                  </a:solidFill>
                  <a:latin typeface="+mn-lt"/>
                  <a:ea typeface="+mn-ea"/>
                  <a:cs typeface="+mn-cs"/>
                  <a:sym typeface="DM Sans Bold"/>
                </a:defRPr>
              </a:lvl1pPr>
            </a:lstStyle>
            <a:p>
              <a:r>
                <a:rPr dirty="0">
                  <a:solidFill>
                    <a:schemeClr val="tx1"/>
                  </a:solidFill>
                </a:rPr>
                <a:t>5 Arrows Infographic Template</a:t>
              </a:r>
            </a:p>
          </p:txBody>
        </p:sp>
        <p:sp>
          <p:nvSpPr>
            <p:cNvPr id="197"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1768529" y="2279469"/>
              <a:ext cx="9467742" cy="128582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a:spAutoFit/>
            </a:bodyPr>
            <a:lstStyle>
              <a:lvl1pPr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a:t>
              </a:r>
            </a:p>
          </p:txBody>
        </p:sp>
      </p:grpSp>
    </p:spTree>
  </p:cSld>
  <p:clrMapOvr>
    <a:masterClrMapping/>
  </p:clrMapOvr>
  <p:transition spd="med"/>
</p:sld>
</file>

<file path=ppt/theme/theme1.xml><?xml version="1.0" encoding="utf-8"?>
<a:theme xmlns:a="http://schemas.openxmlformats.org/drawingml/2006/main"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TotalTime>
  <Words>81</Words>
  <Application>Microsoft Macintosh PowerPoint</Application>
  <PresentationFormat>Custom</PresentationFormat>
  <Paragraphs>7</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7</cp:revision>
  <dcterms:modified xsi:type="dcterms:W3CDTF">2021-02-10T15:30:33Z</dcterms:modified>
</cp:coreProperties>
</file>