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DM Sans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DM Sans"/>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DMSans-bold.fntdata"/><Relationship Id="rId11" Type="http://schemas.openxmlformats.org/officeDocument/2006/relationships/font" Target="fonts/DMSansMedium-boldItalic.fntdata"/><Relationship Id="rId10" Type="http://schemas.openxmlformats.org/officeDocument/2006/relationships/font" Target="fonts/DMSansMedium-italic.fntdata"/><Relationship Id="rId21" Type="http://schemas.openxmlformats.org/officeDocument/2006/relationships/font" Target="fonts/DMSans-bold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DMSans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5" Type="http://schemas.openxmlformats.org/officeDocument/2006/relationships/slideMaster" Target="slideMasters/slideMaster2.xml"/><Relationship Id="rId19" Type="http://schemas.openxmlformats.org/officeDocument/2006/relationships/font" Target="fonts/HelveticaNeueLight-boldItalic.fntdata"/><Relationship Id="rId6" Type="http://schemas.openxmlformats.org/officeDocument/2006/relationships/notesMaster" Target="notesMasters/notesMaster1.xml"/><Relationship Id="rId18" Type="http://schemas.openxmlformats.org/officeDocument/2006/relationships/font" Target="fonts/HelveticaNeueLight-italic.fntdata"/><Relationship Id="rId7" Type="http://schemas.openxmlformats.org/officeDocument/2006/relationships/slide" Target="slides/slide1.xml"/><Relationship Id="rId8" Type="http://schemas.openxmlformats.org/officeDocument/2006/relationships/font" Target="fonts/DM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c277079ff0_2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1c277079ff0_2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54" name="Shape 54"/>
        <p:cNvGrpSpPr/>
        <p:nvPr/>
      </p:nvGrpSpPr>
      <p:grpSpPr>
        <a:xfrm>
          <a:off x="0" y="0"/>
          <a:ext cx="0" cy="0"/>
          <a:chOff x="0" y="0"/>
          <a:chExt cx="0" cy="0"/>
        </a:xfrm>
      </p:grpSpPr>
      <p:sp>
        <p:nvSpPr>
          <p:cNvPr id="55" name="Google Shape;55;p14"/>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6" name="Google Shape;56;p14"/>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type="tx">
  <p:cSld name="TITLE_AND_BODY">
    <p:spTree>
      <p:nvGrpSpPr>
        <p:cNvPr id="58" name="Shape 58"/>
        <p:cNvGrpSpPr/>
        <p:nvPr/>
      </p:nvGrpSpPr>
      <p:grpSpPr>
        <a:xfrm>
          <a:off x="0" y="0"/>
          <a:ext cx="0" cy="0"/>
          <a:chOff x="0" y="0"/>
          <a:chExt cx="0" cy="0"/>
        </a:xfrm>
      </p:grpSpPr>
      <p:sp>
        <p:nvSpPr>
          <p:cNvPr id="59" name="Google Shape;59;p15"/>
          <p:cNvSpPr/>
          <p:nvPr>
            <p:ph idx="2" type="pic"/>
          </p:nvPr>
        </p:nvSpPr>
        <p:spPr>
          <a:xfrm>
            <a:off x="1172238" y="-147637"/>
            <a:ext cx="6800850" cy="4533900"/>
          </a:xfrm>
          <a:prstGeom prst="rect">
            <a:avLst/>
          </a:prstGeom>
          <a:noFill/>
          <a:ln>
            <a:noFill/>
          </a:ln>
        </p:spPr>
      </p:sp>
      <p:sp>
        <p:nvSpPr>
          <p:cNvPr id="60" name="Google Shape;60;p15"/>
          <p:cNvSpPr txBox="1"/>
          <p:nvPr>
            <p:ph type="title"/>
          </p:nvPr>
        </p:nvSpPr>
        <p:spPr>
          <a:xfrm>
            <a:off x="238125" y="3567113"/>
            <a:ext cx="8667750" cy="7524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1" name="Google Shape;61;p15"/>
          <p:cNvSpPr txBox="1"/>
          <p:nvPr>
            <p:ph idx="1" type="body"/>
          </p:nvPr>
        </p:nvSpPr>
        <p:spPr>
          <a:xfrm>
            <a:off x="238125" y="4291013"/>
            <a:ext cx="866775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2" name="Google Shape;62;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re">
  <p:cSld name="Title - Centre">
    <p:spTree>
      <p:nvGrpSpPr>
        <p:cNvPr id="63" name="Shape 63"/>
        <p:cNvGrpSpPr/>
        <p:nvPr/>
      </p:nvGrpSpPr>
      <p:grpSpPr>
        <a:xfrm>
          <a:off x="0" y="0"/>
          <a:ext cx="0" cy="0"/>
          <a:chOff x="0" y="0"/>
          <a:chExt cx="0" cy="0"/>
        </a:xfrm>
      </p:grpSpPr>
      <p:sp>
        <p:nvSpPr>
          <p:cNvPr id="64" name="Google Shape;64;p16"/>
          <p:cNvSpPr txBox="1"/>
          <p:nvPr>
            <p:ph type="title"/>
          </p:nvPr>
        </p:nvSpPr>
        <p:spPr>
          <a:xfrm>
            <a:off x="666750" y="1700213"/>
            <a:ext cx="7810500" cy="1743075"/>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5" name="Google Shape;65;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66" name="Shape 66"/>
        <p:cNvGrpSpPr/>
        <p:nvPr/>
      </p:nvGrpSpPr>
      <p:grpSpPr>
        <a:xfrm>
          <a:off x="0" y="0"/>
          <a:ext cx="0" cy="0"/>
          <a:chOff x="0" y="0"/>
          <a:chExt cx="0" cy="0"/>
        </a:xfrm>
      </p:grpSpPr>
      <p:sp>
        <p:nvSpPr>
          <p:cNvPr id="67" name="Google Shape;67;p17"/>
          <p:cNvSpPr/>
          <p:nvPr>
            <p:ph idx="2" type="pic"/>
          </p:nvPr>
        </p:nvSpPr>
        <p:spPr>
          <a:xfrm>
            <a:off x="4810125" y="357188"/>
            <a:ext cx="4300538" cy="4300538"/>
          </a:xfrm>
          <a:prstGeom prst="rect">
            <a:avLst/>
          </a:prstGeom>
          <a:noFill/>
          <a:ln>
            <a:noFill/>
          </a:ln>
        </p:spPr>
      </p:sp>
      <p:sp>
        <p:nvSpPr>
          <p:cNvPr id="68" name="Google Shape;68;p17"/>
          <p:cNvSpPr txBox="1"/>
          <p:nvPr>
            <p:ph type="title"/>
          </p:nvPr>
        </p:nvSpPr>
        <p:spPr>
          <a:xfrm>
            <a:off x="619125" y="357188"/>
            <a:ext cx="3833813" cy="2081213"/>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9" name="Google Shape;69;p17"/>
          <p:cNvSpPr txBox="1"/>
          <p:nvPr>
            <p:ph idx="1" type="body"/>
          </p:nvPr>
        </p:nvSpPr>
        <p:spPr>
          <a:xfrm>
            <a:off x="619125" y="2447925"/>
            <a:ext cx="3833813" cy="2147888"/>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0" name="Google Shape;70;p17"/>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71" name="Shape 71"/>
        <p:cNvGrpSpPr/>
        <p:nvPr/>
      </p:nvGrpSpPr>
      <p:grpSpPr>
        <a:xfrm>
          <a:off x="0" y="0"/>
          <a:ext cx="0" cy="0"/>
          <a:chOff x="0" y="0"/>
          <a:chExt cx="0" cy="0"/>
        </a:xfrm>
      </p:grpSpPr>
      <p:sp>
        <p:nvSpPr>
          <p:cNvPr id="72" name="Google Shape;72;p18"/>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3" name="Google Shape;73;p18"/>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74" name="Shape 74"/>
        <p:cNvGrpSpPr/>
        <p:nvPr/>
      </p:nvGrpSpPr>
      <p:grpSpPr>
        <a:xfrm>
          <a:off x="0" y="0"/>
          <a:ext cx="0" cy="0"/>
          <a:chOff x="0" y="0"/>
          <a:chExt cx="0" cy="0"/>
        </a:xfrm>
      </p:grpSpPr>
      <p:sp>
        <p:nvSpPr>
          <p:cNvPr id="75" name="Google Shape;75;p19"/>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6" name="Google Shape;76;p19"/>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7" name="Google Shape;77;p19"/>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78" name="Shape 78"/>
        <p:cNvGrpSpPr/>
        <p:nvPr/>
      </p:nvGrpSpPr>
      <p:grpSpPr>
        <a:xfrm>
          <a:off x="0" y="0"/>
          <a:ext cx="0" cy="0"/>
          <a:chOff x="0" y="0"/>
          <a:chExt cx="0" cy="0"/>
        </a:xfrm>
      </p:grpSpPr>
      <p:sp>
        <p:nvSpPr>
          <p:cNvPr id="79" name="Google Shape;79;p20"/>
          <p:cNvSpPr/>
          <p:nvPr>
            <p:ph idx="2" type="pic"/>
          </p:nvPr>
        </p:nvSpPr>
        <p:spPr>
          <a:xfrm>
            <a:off x="4110038" y="1181100"/>
            <a:ext cx="5229225" cy="3486150"/>
          </a:xfrm>
          <a:prstGeom prst="rect">
            <a:avLst/>
          </a:prstGeom>
          <a:noFill/>
          <a:ln>
            <a:noFill/>
          </a:ln>
        </p:spPr>
      </p:sp>
      <p:sp>
        <p:nvSpPr>
          <p:cNvPr id="80" name="Google Shape;80;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1" name="Google Shape;81;p20"/>
          <p:cNvSpPr txBox="1"/>
          <p:nvPr>
            <p:ph idx="1" type="body"/>
          </p:nvPr>
        </p:nvSpPr>
        <p:spPr>
          <a:xfrm>
            <a:off x="633413" y="1181100"/>
            <a:ext cx="3833813" cy="3486150"/>
          </a:xfrm>
          <a:prstGeom prst="rect">
            <a:avLst/>
          </a:prstGeom>
          <a:noFill/>
          <a:ln>
            <a:noFill/>
          </a:ln>
        </p:spPr>
        <p:txBody>
          <a:bodyPr anchorCtr="0" anchor="ctr" bIns="19050" lIns="19050" spcFirstLastPara="1" rIns="19050" wrap="square" tIns="19050">
            <a:normAutofit/>
          </a:bodyPr>
          <a:lstStyle>
            <a:lvl1pPr indent="-342900" lvl="0" marL="457200" algn="l">
              <a:lnSpc>
                <a:spcPct val="100000"/>
              </a:lnSpc>
              <a:spcBef>
                <a:spcPts val="1700"/>
              </a:spcBef>
              <a:spcAft>
                <a:spcPts val="0"/>
              </a:spcAft>
              <a:buClr>
                <a:srgbClr val="000000"/>
              </a:buClr>
              <a:buSzPts val="1800"/>
              <a:buFont typeface="Helvetica Neue"/>
              <a:buChar char="•"/>
              <a:defRPr sz="1400"/>
            </a:lvl1pPr>
            <a:lvl2pPr indent="-342900" lvl="1" marL="914400" algn="l">
              <a:lnSpc>
                <a:spcPct val="100000"/>
              </a:lnSpc>
              <a:spcBef>
                <a:spcPts val="1700"/>
              </a:spcBef>
              <a:spcAft>
                <a:spcPts val="0"/>
              </a:spcAft>
              <a:buClr>
                <a:srgbClr val="000000"/>
              </a:buClr>
              <a:buSzPts val="1800"/>
              <a:buFont typeface="Helvetica Neue"/>
              <a:buChar char="•"/>
              <a:defRPr sz="1400"/>
            </a:lvl2pPr>
            <a:lvl3pPr indent="-342900" lvl="2" marL="1371600" algn="l">
              <a:lnSpc>
                <a:spcPct val="100000"/>
              </a:lnSpc>
              <a:spcBef>
                <a:spcPts val="1700"/>
              </a:spcBef>
              <a:spcAft>
                <a:spcPts val="0"/>
              </a:spcAft>
              <a:buClr>
                <a:srgbClr val="000000"/>
              </a:buClr>
              <a:buSzPts val="1800"/>
              <a:buFont typeface="Helvetica Neue"/>
              <a:buChar char="•"/>
              <a:defRPr sz="1400"/>
            </a:lvl3pPr>
            <a:lvl4pPr indent="-342900" lvl="3" marL="1828800" algn="l">
              <a:lnSpc>
                <a:spcPct val="100000"/>
              </a:lnSpc>
              <a:spcBef>
                <a:spcPts val="1700"/>
              </a:spcBef>
              <a:spcAft>
                <a:spcPts val="0"/>
              </a:spcAft>
              <a:buClr>
                <a:srgbClr val="000000"/>
              </a:buClr>
              <a:buSzPts val="1800"/>
              <a:buFont typeface="Helvetica Neue"/>
              <a:buChar char="•"/>
              <a:defRPr sz="1400"/>
            </a:lvl4pPr>
            <a:lvl5pPr indent="-342900" lvl="4" marL="2286000" algn="l">
              <a:lnSpc>
                <a:spcPct val="100000"/>
              </a:lnSpc>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2" name="Google Shape;82;p20"/>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83" name="Shape 83"/>
        <p:cNvGrpSpPr/>
        <p:nvPr/>
      </p:nvGrpSpPr>
      <p:grpSpPr>
        <a:xfrm>
          <a:off x="0" y="0"/>
          <a:ext cx="0" cy="0"/>
          <a:chOff x="0" y="0"/>
          <a:chExt cx="0" cy="0"/>
        </a:xfrm>
      </p:grpSpPr>
      <p:sp>
        <p:nvSpPr>
          <p:cNvPr id="84" name="Google Shape;84;p21"/>
          <p:cNvSpPr txBox="1"/>
          <p:nvPr>
            <p:ph idx="1" type="body"/>
          </p:nvPr>
        </p:nvSpPr>
        <p:spPr>
          <a:xfrm>
            <a:off x="633413" y="666750"/>
            <a:ext cx="7877175" cy="3810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5" name="Google Shape;85;p21"/>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86" name="Shape 86"/>
        <p:cNvGrpSpPr/>
        <p:nvPr/>
      </p:nvGrpSpPr>
      <p:grpSpPr>
        <a:xfrm>
          <a:off x="0" y="0"/>
          <a:ext cx="0" cy="0"/>
          <a:chOff x="0" y="0"/>
          <a:chExt cx="0" cy="0"/>
        </a:xfrm>
      </p:grpSpPr>
      <p:sp>
        <p:nvSpPr>
          <p:cNvPr id="87" name="Google Shape;87;p22"/>
          <p:cNvSpPr/>
          <p:nvPr>
            <p:ph idx="2" type="pic"/>
          </p:nvPr>
        </p:nvSpPr>
        <p:spPr>
          <a:xfrm>
            <a:off x="5737622" y="2643188"/>
            <a:ext cx="3121819" cy="2081213"/>
          </a:xfrm>
          <a:prstGeom prst="rect">
            <a:avLst/>
          </a:prstGeom>
          <a:noFill/>
          <a:ln>
            <a:noFill/>
          </a:ln>
        </p:spPr>
      </p:sp>
      <p:sp>
        <p:nvSpPr>
          <p:cNvPr id="88" name="Google Shape;88;p22"/>
          <p:cNvSpPr/>
          <p:nvPr>
            <p:ph idx="3" type="pic"/>
          </p:nvPr>
        </p:nvSpPr>
        <p:spPr>
          <a:xfrm>
            <a:off x="5910263" y="323850"/>
            <a:ext cx="2776538" cy="2776538"/>
          </a:xfrm>
          <a:prstGeom prst="rect">
            <a:avLst/>
          </a:prstGeom>
          <a:noFill/>
          <a:ln>
            <a:noFill/>
          </a:ln>
        </p:spPr>
      </p:sp>
      <p:sp>
        <p:nvSpPr>
          <p:cNvPr id="89" name="Google Shape;89;p22"/>
          <p:cNvSpPr/>
          <p:nvPr>
            <p:ph idx="4" type="pic"/>
          </p:nvPr>
        </p:nvSpPr>
        <p:spPr>
          <a:xfrm>
            <a:off x="-371475" y="423863"/>
            <a:ext cx="6450806" cy="4300538"/>
          </a:xfrm>
          <a:prstGeom prst="rect">
            <a:avLst/>
          </a:prstGeom>
          <a:noFill/>
          <a:ln>
            <a:noFill/>
          </a:ln>
        </p:spPr>
      </p:sp>
      <p:sp>
        <p:nvSpPr>
          <p:cNvPr id="90" name="Google Shape;90;p22"/>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91" name="Shape 91"/>
        <p:cNvGrpSpPr/>
        <p:nvPr/>
      </p:nvGrpSpPr>
      <p:grpSpPr>
        <a:xfrm>
          <a:off x="0" y="0"/>
          <a:ext cx="0" cy="0"/>
          <a:chOff x="0" y="0"/>
          <a:chExt cx="0" cy="0"/>
        </a:xfrm>
      </p:grpSpPr>
      <p:sp>
        <p:nvSpPr>
          <p:cNvPr id="92" name="Google Shape;92;p23"/>
          <p:cNvSpPr txBox="1"/>
          <p:nvPr>
            <p:ph idx="1" type="body"/>
          </p:nvPr>
        </p:nvSpPr>
        <p:spPr>
          <a:xfrm>
            <a:off x="895350" y="3357563"/>
            <a:ext cx="7358062" cy="219570"/>
          </a:xfrm>
          <a:prstGeom prst="rect">
            <a:avLst/>
          </a:prstGeom>
          <a:noFill/>
          <a:ln>
            <a:noFill/>
          </a:ln>
        </p:spPr>
        <p:txBody>
          <a:bodyPr anchorCtr="0" anchor="t"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200"/>
              <a:buFont typeface="Helvetica Neue"/>
              <a:buNone/>
              <a:defRPr i="1" sz="1200"/>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3" name="Google Shape;93;p23"/>
          <p:cNvSpPr txBox="1"/>
          <p:nvPr>
            <p:ph idx="2" type="body"/>
          </p:nvPr>
        </p:nvSpPr>
        <p:spPr>
          <a:xfrm>
            <a:off x="895350" y="2278856"/>
            <a:ext cx="7358062" cy="309563"/>
          </a:xfrm>
          <a:prstGeom prst="rect">
            <a:avLst/>
          </a:prstGeom>
          <a:noFill/>
          <a:ln>
            <a:noFill/>
          </a:ln>
        </p:spPr>
        <p:txBody>
          <a:bodyPr anchorCtr="0" anchor="ctr"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4" name="Google Shape;94;p2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95" name="Shape 95"/>
        <p:cNvGrpSpPr/>
        <p:nvPr/>
      </p:nvGrpSpPr>
      <p:grpSpPr>
        <a:xfrm>
          <a:off x="0" y="0"/>
          <a:ext cx="0" cy="0"/>
          <a:chOff x="0" y="0"/>
          <a:chExt cx="0" cy="0"/>
        </a:xfrm>
      </p:grpSpPr>
      <p:sp>
        <p:nvSpPr>
          <p:cNvPr id="96" name="Google Shape;96;p24"/>
          <p:cNvSpPr/>
          <p:nvPr>
            <p:ph idx="2" type="pic"/>
          </p:nvPr>
        </p:nvSpPr>
        <p:spPr>
          <a:xfrm>
            <a:off x="-19050" y="-476250"/>
            <a:ext cx="9182100" cy="6121400"/>
          </a:xfrm>
          <a:prstGeom prst="rect">
            <a:avLst/>
          </a:prstGeom>
          <a:noFill/>
          <a:ln>
            <a:noFill/>
          </a:ln>
        </p:spPr>
      </p:sp>
      <p:sp>
        <p:nvSpPr>
          <p:cNvPr id="97" name="Google Shape;97;p2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98" name="Shape 98"/>
        <p:cNvGrpSpPr/>
        <p:nvPr/>
      </p:nvGrpSpPr>
      <p:grpSpPr>
        <a:xfrm>
          <a:off x="0" y="0"/>
          <a:ext cx="0" cy="0"/>
          <a:chOff x="0" y="0"/>
          <a:chExt cx="0" cy="0"/>
        </a:xfrm>
      </p:grpSpPr>
      <p:sp>
        <p:nvSpPr>
          <p:cNvPr id="99" name="Google Shape;99;p2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26"/>
          <p:cNvGrpSpPr/>
          <p:nvPr/>
        </p:nvGrpSpPr>
        <p:grpSpPr>
          <a:xfrm>
            <a:off x="1063731" y="675935"/>
            <a:ext cx="7007335" cy="4475792"/>
            <a:chOff x="2836616" y="1802494"/>
            <a:chExt cx="18686228" cy="11935445"/>
          </a:xfrm>
        </p:grpSpPr>
        <p:sp>
          <p:nvSpPr>
            <p:cNvPr id="105" name="Google Shape;105;p26"/>
            <p:cNvSpPr/>
            <p:nvPr/>
          </p:nvSpPr>
          <p:spPr>
            <a:xfrm flipH="1">
              <a:off x="8971202" y="7259441"/>
              <a:ext cx="1476108" cy="6470757"/>
            </a:xfrm>
            <a:custGeom>
              <a:rect b="b" l="l" r="r" t="t"/>
              <a:pathLst>
                <a:path extrusionOk="0" h="21600" w="21600">
                  <a:moveTo>
                    <a:pt x="85" y="4905"/>
                  </a:moveTo>
                  <a:lnTo>
                    <a:pt x="21600" y="0"/>
                  </a:lnTo>
                  <a:lnTo>
                    <a:pt x="21416" y="21600"/>
                  </a:lnTo>
                  <a:lnTo>
                    <a:pt x="0" y="21600"/>
                  </a:lnTo>
                  <a:lnTo>
                    <a:pt x="85" y="4905"/>
                  </a:ln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6" name="Google Shape;106;p26"/>
            <p:cNvSpPr/>
            <p:nvPr/>
          </p:nvSpPr>
          <p:spPr>
            <a:xfrm flipH="1">
              <a:off x="8971202" y="7259441"/>
              <a:ext cx="1476108" cy="6470757"/>
            </a:xfrm>
            <a:custGeom>
              <a:rect b="b" l="l" r="r" t="t"/>
              <a:pathLst>
                <a:path extrusionOk="0" h="21600" w="21600">
                  <a:moveTo>
                    <a:pt x="85" y="4905"/>
                  </a:moveTo>
                  <a:lnTo>
                    <a:pt x="21600" y="0"/>
                  </a:lnTo>
                  <a:lnTo>
                    <a:pt x="21416" y="21600"/>
                  </a:lnTo>
                  <a:lnTo>
                    <a:pt x="0" y="21600"/>
                  </a:lnTo>
                  <a:lnTo>
                    <a:pt x="85" y="4905"/>
                  </a:lnTo>
                  <a:close/>
                </a:path>
              </a:pathLst>
            </a:custGeom>
            <a:solidFill>
              <a:srgbClr val="000000">
                <a:alpha val="2000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7" name="Google Shape;107;p26"/>
            <p:cNvSpPr/>
            <p:nvPr/>
          </p:nvSpPr>
          <p:spPr>
            <a:xfrm>
              <a:off x="11460236" y="7239000"/>
              <a:ext cx="1463529" cy="6486239"/>
            </a:xfrm>
            <a:prstGeom prst="rect">
              <a:avLst/>
            </a:pr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8" name="Google Shape;108;p26"/>
            <p:cNvSpPr/>
            <p:nvPr/>
          </p:nvSpPr>
          <p:spPr>
            <a:xfrm>
              <a:off x="10964496" y="5519244"/>
              <a:ext cx="2455008" cy="3021184"/>
            </a:xfrm>
            <a:custGeom>
              <a:rect b="b" l="l" r="r" t="t"/>
              <a:pathLst>
                <a:path extrusionOk="0" h="21600" w="21600">
                  <a:moveTo>
                    <a:pt x="0" y="8807"/>
                  </a:moveTo>
                  <a:lnTo>
                    <a:pt x="10800" y="0"/>
                  </a:lnTo>
                  <a:lnTo>
                    <a:pt x="21600" y="8807"/>
                  </a:lnTo>
                  <a:lnTo>
                    <a:pt x="21600" y="21600"/>
                  </a:lnTo>
                  <a:lnTo>
                    <a:pt x="10800" y="12793"/>
                  </a:lnTo>
                  <a:lnTo>
                    <a:pt x="0" y="21600"/>
                  </a:lnTo>
                  <a:lnTo>
                    <a:pt x="0" y="8807"/>
                  </a:ln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9" name="Google Shape;109;p26"/>
            <p:cNvSpPr/>
            <p:nvPr/>
          </p:nvSpPr>
          <p:spPr>
            <a:xfrm flipH="1" rot="-5400000">
              <a:off x="7778726" y="6068235"/>
              <a:ext cx="1467400" cy="3853239"/>
            </a:xfrm>
            <a:custGeom>
              <a:rect b="b" l="l" r="r" t="t"/>
              <a:pathLst>
                <a:path extrusionOk="0" h="21600" w="21600">
                  <a:moveTo>
                    <a:pt x="0" y="0"/>
                  </a:moveTo>
                  <a:lnTo>
                    <a:pt x="21543" y="0"/>
                  </a:lnTo>
                  <a:lnTo>
                    <a:pt x="21600" y="21600"/>
                  </a:lnTo>
                  <a:lnTo>
                    <a:pt x="0" y="13375"/>
                  </a:lnTo>
                  <a:lnTo>
                    <a:pt x="0" y="0"/>
                  </a:ln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0" name="Google Shape;110;p26"/>
            <p:cNvSpPr/>
            <p:nvPr/>
          </p:nvSpPr>
          <p:spPr>
            <a:xfrm rot="-5400000">
              <a:off x="5600908" y="6482327"/>
              <a:ext cx="2455008" cy="3021184"/>
            </a:xfrm>
            <a:custGeom>
              <a:rect b="b" l="l" r="r" t="t"/>
              <a:pathLst>
                <a:path extrusionOk="0" h="21600" w="21600">
                  <a:moveTo>
                    <a:pt x="0" y="8807"/>
                  </a:moveTo>
                  <a:lnTo>
                    <a:pt x="10800" y="0"/>
                  </a:lnTo>
                  <a:lnTo>
                    <a:pt x="21600" y="8807"/>
                  </a:lnTo>
                  <a:lnTo>
                    <a:pt x="21600" y="21600"/>
                  </a:lnTo>
                  <a:lnTo>
                    <a:pt x="10800" y="12793"/>
                  </a:lnTo>
                  <a:lnTo>
                    <a:pt x="0" y="21600"/>
                  </a:lnTo>
                  <a:lnTo>
                    <a:pt x="0" y="8807"/>
                  </a:ln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1" name="Google Shape;111;p26"/>
            <p:cNvSpPr/>
            <p:nvPr/>
          </p:nvSpPr>
          <p:spPr>
            <a:xfrm>
              <a:off x="6413986" y="7570026"/>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2" name="Google Shape;112;p26"/>
            <p:cNvSpPr txBox="1"/>
            <p:nvPr/>
          </p:nvSpPr>
          <p:spPr>
            <a:xfrm>
              <a:off x="6462733" y="7713518"/>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2</a:t>
              </a:r>
              <a:endParaRPr sz="500"/>
            </a:p>
          </p:txBody>
        </p:sp>
        <p:sp>
          <p:nvSpPr>
            <p:cNvPr id="113" name="Google Shape;113;p26"/>
            <p:cNvSpPr/>
            <p:nvPr/>
          </p:nvSpPr>
          <p:spPr>
            <a:xfrm>
              <a:off x="13921113" y="7264400"/>
              <a:ext cx="1463529" cy="6460839"/>
            </a:xfrm>
            <a:custGeom>
              <a:rect b="b" l="l" r="r" t="t"/>
              <a:pathLst>
                <a:path extrusionOk="0" h="21600" w="21600">
                  <a:moveTo>
                    <a:pt x="0" y="4840"/>
                  </a:moveTo>
                  <a:lnTo>
                    <a:pt x="21600" y="0"/>
                  </a:lnTo>
                  <a:lnTo>
                    <a:pt x="21600" y="21600"/>
                  </a:lnTo>
                  <a:lnTo>
                    <a:pt x="0" y="21600"/>
                  </a:lnTo>
                  <a:lnTo>
                    <a:pt x="0" y="4840"/>
                  </a:ln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4" name="Google Shape;114;p26"/>
            <p:cNvSpPr/>
            <p:nvPr/>
          </p:nvSpPr>
          <p:spPr>
            <a:xfrm>
              <a:off x="13921113" y="7264400"/>
              <a:ext cx="1463529" cy="6460839"/>
            </a:xfrm>
            <a:custGeom>
              <a:rect b="b" l="l" r="r" t="t"/>
              <a:pathLst>
                <a:path extrusionOk="0" h="21600" w="21600">
                  <a:moveTo>
                    <a:pt x="0" y="4840"/>
                  </a:moveTo>
                  <a:lnTo>
                    <a:pt x="21600" y="0"/>
                  </a:lnTo>
                  <a:lnTo>
                    <a:pt x="21600" y="21600"/>
                  </a:lnTo>
                  <a:lnTo>
                    <a:pt x="0" y="21600"/>
                  </a:lnTo>
                  <a:lnTo>
                    <a:pt x="0" y="4840"/>
                  </a:lnTo>
                  <a:close/>
                </a:path>
              </a:pathLst>
            </a:custGeom>
            <a:solidFill>
              <a:srgbClr val="000000">
                <a:alpha val="2000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5" name="Google Shape;115;p26"/>
            <p:cNvSpPr/>
            <p:nvPr/>
          </p:nvSpPr>
          <p:spPr>
            <a:xfrm rot="5400000">
              <a:off x="15115593" y="6063215"/>
              <a:ext cx="1463529" cy="3842475"/>
            </a:xfrm>
            <a:custGeom>
              <a:rect b="b" l="l" r="r" t="t"/>
              <a:pathLst>
                <a:path extrusionOk="0" h="21600" w="21600">
                  <a:moveTo>
                    <a:pt x="0" y="0"/>
                  </a:moveTo>
                  <a:lnTo>
                    <a:pt x="21600" y="0"/>
                  </a:lnTo>
                  <a:lnTo>
                    <a:pt x="21600" y="21600"/>
                  </a:lnTo>
                  <a:lnTo>
                    <a:pt x="0" y="13412"/>
                  </a:lnTo>
                  <a:lnTo>
                    <a:pt x="0" y="0"/>
                  </a:ln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6" name="Google Shape;116;p26"/>
            <p:cNvSpPr/>
            <p:nvPr/>
          </p:nvSpPr>
          <p:spPr>
            <a:xfrm rot="5400000">
              <a:off x="16306962" y="6473861"/>
              <a:ext cx="2455008" cy="3021183"/>
            </a:xfrm>
            <a:custGeom>
              <a:rect b="b" l="l" r="r" t="t"/>
              <a:pathLst>
                <a:path extrusionOk="0" h="21600" w="21600">
                  <a:moveTo>
                    <a:pt x="0" y="8807"/>
                  </a:moveTo>
                  <a:lnTo>
                    <a:pt x="10800" y="0"/>
                  </a:lnTo>
                  <a:lnTo>
                    <a:pt x="21600" y="8807"/>
                  </a:lnTo>
                  <a:lnTo>
                    <a:pt x="21600" y="21600"/>
                  </a:lnTo>
                  <a:lnTo>
                    <a:pt x="10800" y="12793"/>
                  </a:lnTo>
                  <a:lnTo>
                    <a:pt x="0" y="21600"/>
                  </a:lnTo>
                  <a:lnTo>
                    <a:pt x="0" y="8807"/>
                  </a:lnTo>
                  <a:close/>
                </a:path>
              </a:pathLst>
            </a:custGeom>
            <a:solidFill>
              <a:schemeClr val="accent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7" name="Google Shape;117;p26"/>
            <p:cNvSpPr/>
            <p:nvPr/>
          </p:nvSpPr>
          <p:spPr>
            <a:xfrm>
              <a:off x="17141161" y="7580428"/>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8" name="Google Shape;118;p26"/>
            <p:cNvSpPr txBox="1"/>
            <p:nvPr/>
          </p:nvSpPr>
          <p:spPr>
            <a:xfrm>
              <a:off x="17189908" y="7723920"/>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4</a:t>
              </a:r>
              <a:endParaRPr sz="500"/>
            </a:p>
          </p:txBody>
        </p:sp>
        <p:sp>
          <p:nvSpPr>
            <p:cNvPr id="119" name="Google Shape;119;p26"/>
            <p:cNvSpPr/>
            <p:nvPr/>
          </p:nvSpPr>
          <p:spPr>
            <a:xfrm>
              <a:off x="11777574" y="6741371"/>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0" name="Google Shape;120;p26"/>
            <p:cNvSpPr txBox="1"/>
            <p:nvPr/>
          </p:nvSpPr>
          <p:spPr>
            <a:xfrm>
              <a:off x="11826321" y="6884863"/>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3</a:t>
              </a:r>
              <a:endParaRPr sz="500"/>
            </a:p>
          </p:txBody>
        </p:sp>
        <p:sp>
          <p:nvSpPr>
            <p:cNvPr id="121" name="Google Shape;121;p26"/>
            <p:cNvSpPr/>
            <p:nvPr/>
          </p:nvSpPr>
          <p:spPr>
            <a:xfrm flipH="1">
              <a:off x="6489996" y="10016263"/>
              <a:ext cx="1476109" cy="3702158"/>
            </a:xfrm>
            <a:custGeom>
              <a:rect b="b" l="l" r="r" t="t"/>
              <a:pathLst>
                <a:path extrusionOk="0" h="21600" w="21600">
                  <a:moveTo>
                    <a:pt x="85" y="8573"/>
                  </a:moveTo>
                  <a:lnTo>
                    <a:pt x="21600" y="0"/>
                  </a:lnTo>
                  <a:lnTo>
                    <a:pt x="21416" y="21600"/>
                  </a:lnTo>
                  <a:lnTo>
                    <a:pt x="0" y="21600"/>
                  </a:lnTo>
                  <a:lnTo>
                    <a:pt x="85" y="8573"/>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2" name="Google Shape;122;p26"/>
            <p:cNvSpPr/>
            <p:nvPr/>
          </p:nvSpPr>
          <p:spPr>
            <a:xfrm flipH="1">
              <a:off x="6489996" y="10016263"/>
              <a:ext cx="1476109" cy="3702158"/>
            </a:xfrm>
            <a:custGeom>
              <a:rect b="b" l="l" r="r" t="t"/>
              <a:pathLst>
                <a:path extrusionOk="0" h="21600" w="21600">
                  <a:moveTo>
                    <a:pt x="85" y="8573"/>
                  </a:moveTo>
                  <a:lnTo>
                    <a:pt x="21600" y="0"/>
                  </a:lnTo>
                  <a:lnTo>
                    <a:pt x="21416" y="21600"/>
                  </a:lnTo>
                  <a:lnTo>
                    <a:pt x="0" y="21600"/>
                  </a:lnTo>
                  <a:lnTo>
                    <a:pt x="85" y="8573"/>
                  </a:lnTo>
                  <a:close/>
                </a:path>
              </a:pathLst>
            </a:custGeom>
            <a:solidFill>
              <a:srgbClr val="000000">
                <a:alpha val="2000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3" name="Google Shape;123;p26"/>
            <p:cNvSpPr/>
            <p:nvPr/>
          </p:nvSpPr>
          <p:spPr>
            <a:xfrm flipH="1" rot="-5400000">
              <a:off x="5297521" y="8825058"/>
              <a:ext cx="1467400" cy="3853239"/>
            </a:xfrm>
            <a:custGeom>
              <a:rect b="b" l="l" r="r" t="t"/>
              <a:pathLst>
                <a:path extrusionOk="0" h="21600" w="21600">
                  <a:moveTo>
                    <a:pt x="0" y="0"/>
                  </a:moveTo>
                  <a:lnTo>
                    <a:pt x="21543" y="0"/>
                  </a:lnTo>
                  <a:lnTo>
                    <a:pt x="21600" y="21600"/>
                  </a:lnTo>
                  <a:lnTo>
                    <a:pt x="0" y="13375"/>
                  </a:lnTo>
                  <a:lnTo>
                    <a:pt x="0" y="0"/>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4" name="Google Shape;124;p26"/>
            <p:cNvSpPr/>
            <p:nvPr/>
          </p:nvSpPr>
          <p:spPr>
            <a:xfrm rot="-5400000">
              <a:off x="3119703" y="9239150"/>
              <a:ext cx="2455008" cy="3021183"/>
            </a:xfrm>
            <a:custGeom>
              <a:rect b="b" l="l" r="r" t="t"/>
              <a:pathLst>
                <a:path extrusionOk="0" h="21600" w="21600">
                  <a:moveTo>
                    <a:pt x="0" y="8807"/>
                  </a:moveTo>
                  <a:lnTo>
                    <a:pt x="10800" y="0"/>
                  </a:lnTo>
                  <a:lnTo>
                    <a:pt x="21600" y="8807"/>
                  </a:lnTo>
                  <a:lnTo>
                    <a:pt x="21600" y="21600"/>
                  </a:lnTo>
                  <a:lnTo>
                    <a:pt x="10800" y="12793"/>
                  </a:lnTo>
                  <a:lnTo>
                    <a:pt x="0" y="21600"/>
                  </a:lnTo>
                  <a:lnTo>
                    <a:pt x="0" y="8807"/>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5" name="Google Shape;125;p26"/>
            <p:cNvSpPr/>
            <p:nvPr/>
          </p:nvSpPr>
          <p:spPr>
            <a:xfrm>
              <a:off x="3932780" y="10326848"/>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6" name="Google Shape;126;p26"/>
            <p:cNvSpPr txBox="1"/>
            <p:nvPr/>
          </p:nvSpPr>
          <p:spPr>
            <a:xfrm>
              <a:off x="3981527" y="10470340"/>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1</a:t>
              </a:r>
              <a:endParaRPr sz="500"/>
            </a:p>
          </p:txBody>
        </p:sp>
        <p:sp>
          <p:nvSpPr>
            <p:cNvPr id="127" name="Google Shape;127;p26"/>
            <p:cNvSpPr/>
            <p:nvPr/>
          </p:nvSpPr>
          <p:spPr>
            <a:xfrm>
              <a:off x="16398898" y="10045700"/>
              <a:ext cx="1463529" cy="3692239"/>
            </a:xfrm>
            <a:custGeom>
              <a:rect b="b" l="l" r="r" t="t"/>
              <a:pathLst>
                <a:path extrusionOk="0" h="21600" w="21600">
                  <a:moveTo>
                    <a:pt x="0" y="8470"/>
                  </a:moveTo>
                  <a:lnTo>
                    <a:pt x="21600" y="0"/>
                  </a:lnTo>
                  <a:lnTo>
                    <a:pt x="21600" y="21600"/>
                  </a:lnTo>
                  <a:lnTo>
                    <a:pt x="0" y="21600"/>
                  </a:lnTo>
                  <a:lnTo>
                    <a:pt x="0" y="8470"/>
                  </a:lnTo>
                  <a:close/>
                </a:path>
              </a:pathLst>
            </a:cu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8" name="Google Shape;128;p26"/>
            <p:cNvSpPr/>
            <p:nvPr/>
          </p:nvSpPr>
          <p:spPr>
            <a:xfrm>
              <a:off x="16398898" y="10045700"/>
              <a:ext cx="1463529" cy="3692239"/>
            </a:xfrm>
            <a:custGeom>
              <a:rect b="b" l="l" r="r" t="t"/>
              <a:pathLst>
                <a:path extrusionOk="0" h="21600" w="21600">
                  <a:moveTo>
                    <a:pt x="0" y="8470"/>
                  </a:moveTo>
                  <a:lnTo>
                    <a:pt x="21600" y="0"/>
                  </a:lnTo>
                  <a:lnTo>
                    <a:pt x="21600" y="21600"/>
                  </a:lnTo>
                  <a:lnTo>
                    <a:pt x="0" y="21600"/>
                  </a:lnTo>
                  <a:lnTo>
                    <a:pt x="0" y="8470"/>
                  </a:lnTo>
                  <a:close/>
                </a:path>
              </a:pathLst>
            </a:custGeom>
            <a:solidFill>
              <a:srgbClr val="000000">
                <a:alpha val="2000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9" name="Google Shape;129;p26"/>
            <p:cNvSpPr/>
            <p:nvPr/>
          </p:nvSpPr>
          <p:spPr>
            <a:xfrm rot="5400000">
              <a:off x="17593378" y="8844515"/>
              <a:ext cx="1463530" cy="3842475"/>
            </a:xfrm>
            <a:custGeom>
              <a:rect b="b" l="l" r="r" t="t"/>
              <a:pathLst>
                <a:path extrusionOk="0" h="21600" w="21600">
                  <a:moveTo>
                    <a:pt x="0" y="0"/>
                  </a:moveTo>
                  <a:lnTo>
                    <a:pt x="21600" y="0"/>
                  </a:lnTo>
                  <a:lnTo>
                    <a:pt x="21600" y="21600"/>
                  </a:lnTo>
                  <a:lnTo>
                    <a:pt x="0" y="13412"/>
                  </a:lnTo>
                  <a:lnTo>
                    <a:pt x="0" y="0"/>
                  </a:lnTo>
                  <a:close/>
                </a:path>
              </a:pathLst>
            </a:cu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0" name="Google Shape;130;p26"/>
            <p:cNvSpPr/>
            <p:nvPr/>
          </p:nvSpPr>
          <p:spPr>
            <a:xfrm rot="5400000">
              <a:off x="18784747" y="9255160"/>
              <a:ext cx="2455008" cy="3021184"/>
            </a:xfrm>
            <a:custGeom>
              <a:rect b="b" l="l" r="r" t="t"/>
              <a:pathLst>
                <a:path extrusionOk="0" h="21600" w="21600">
                  <a:moveTo>
                    <a:pt x="0" y="8807"/>
                  </a:moveTo>
                  <a:lnTo>
                    <a:pt x="10800" y="0"/>
                  </a:lnTo>
                  <a:lnTo>
                    <a:pt x="21600" y="8807"/>
                  </a:lnTo>
                  <a:lnTo>
                    <a:pt x="21600" y="21600"/>
                  </a:lnTo>
                  <a:lnTo>
                    <a:pt x="10800" y="12793"/>
                  </a:lnTo>
                  <a:lnTo>
                    <a:pt x="0" y="21600"/>
                  </a:lnTo>
                  <a:lnTo>
                    <a:pt x="0" y="8807"/>
                  </a:lnTo>
                  <a:close/>
                </a:path>
              </a:pathLst>
            </a:custGeom>
            <a:solidFill>
              <a:schemeClr val="accent5"/>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1" name="Google Shape;131;p26"/>
            <p:cNvSpPr/>
            <p:nvPr/>
          </p:nvSpPr>
          <p:spPr>
            <a:xfrm>
              <a:off x="19618946" y="10361728"/>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32" name="Google Shape;132;p26"/>
            <p:cNvSpPr txBox="1"/>
            <p:nvPr/>
          </p:nvSpPr>
          <p:spPr>
            <a:xfrm>
              <a:off x="19667693" y="10505220"/>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5</a:t>
              </a:r>
              <a:endParaRPr sz="500"/>
            </a:p>
          </p:txBody>
        </p:sp>
        <p:sp>
          <p:nvSpPr>
            <p:cNvPr id="133" name="Google Shape;133;p26"/>
            <p:cNvSpPr txBox="1"/>
            <p:nvPr/>
          </p:nvSpPr>
          <p:spPr>
            <a:xfrm>
              <a:off x="4967708" y="1802494"/>
              <a:ext cx="14448584" cy="102592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5 Arrows Infographic Template</a:t>
              </a:r>
              <a:endParaRPr sz="500"/>
            </a:p>
          </p:txBody>
        </p:sp>
        <p:sp>
          <p:nvSpPr>
            <p:cNvPr id="134" name="Google Shape;134;p26"/>
            <p:cNvSpPr txBox="1"/>
            <p:nvPr/>
          </p:nvSpPr>
          <p:spPr>
            <a:xfrm>
              <a:off x="4668781" y="3162755"/>
              <a:ext cx="15046438" cy="157992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a:t>
              </a:r>
              <a:endParaRPr sz="500"/>
            </a:p>
          </p:txBody>
        </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