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DM Sans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regular.fntdata"/><Relationship Id="rId11" Type="http://schemas.openxmlformats.org/officeDocument/2006/relationships/font" Target="fonts/DMSansMedium-boldItalic.fntdata"/><Relationship Id="rId22" Type="http://schemas.openxmlformats.org/officeDocument/2006/relationships/font" Target="fonts/DMSans-italic.fntdata"/><Relationship Id="rId10" Type="http://schemas.openxmlformats.org/officeDocument/2006/relationships/font" Target="fonts/DMSansMedium-italic.fntdata"/><Relationship Id="rId21" Type="http://schemas.openxmlformats.org/officeDocument/2006/relationships/font" Target="fonts/DMSans-bold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23" Type="http://schemas.openxmlformats.org/officeDocument/2006/relationships/font" Target="fonts/DMSans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c27879e59d_2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c27879e59d_2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172238" y="-147637"/>
            <a:ext cx="6800850" cy="45339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re">
  <p:cSld name="Title - Centr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">
  <p:cSld name="Photo - Vertical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>
            <p:ph idx="2" type="pic"/>
          </p:nvPr>
        </p:nvSpPr>
        <p:spPr>
          <a:xfrm>
            <a:off x="4810125" y="357188"/>
            <a:ext cx="4300538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Top">
  <p:cSld name="Title - Top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>
            <p:ph idx="2" type="pic"/>
          </p:nvPr>
        </p:nvSpPr>
        <p:spPr>
          <a:xfrm>
            <a:off x="4110038" y="1181100"/>
            <a:ext cx="522922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>
            <p:ph idx="2" type="pic"/>
          </p:nvPr>
        </p:nvSpPr>
        <p:spPr>
          <a:xfrm>
            <a:off x="5737622" y="2643188"/>
            <a:ext cx="3121819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2"/>
          <p:cNvSpPr/>
          <p:nvPr>
            <p:ph idx="3" type="pic"/>
          </p:nvPr>
        </p:nvSpPr>
        <p:spPr>
          <a:xfrm>
            <a:off x="5910263" y="323850"/>
            <a:ext cx="2776538" cy="277653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2"/>
          <p:cNvSpPr/>
          <p:nvPr>
            <p:ph idx="4" type="pic"/>
          </p:nvPr>
        </p:nvSpPr>
        <p:spPr>
          <a:xfrm>
            <a:off x="-371475" y="423863"/>
            <a:ext cx="6450806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2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/>
          <p:nvPr>
            <p:ph idx="2" type="pic"/>
          </p:nvPr>
        </p:nvSpPr>
        <p:spPr>
          <a:xfrm>
            <a:off x="-19050" y="-476250"/>
            <a:ext cx="9182100" cy="6121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1410121" y="728587"/>
            <a:ext cx="6110508" cy="3338809"/>
            <a:chOff x="3760323" y="1942898"/>
            <a:chExt cx="16294687" cy="8903492"/>
          </a:xfrm>
        </p:grpSpPr>
        <p:sp>
          <p:nvSpPr>
            <p:cNvPr id="105" name="Google Shape;105;p26"/>
            <p:cNvSpPr/>
            <p:nvPr/>
          </p:nvSpPr>
          <p:spPr>
            <a:xfrm>
              <a:off x="3766759" y="4322546"/>
              <a:ext cx="3115530" cy="4307709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4914207" y="4437185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26"/>
            <p:cNvSpPr txBox="1"/>
            <p:nvPr/>
          </p:nvSpPr>
          <p:spPr>
            <a:xfrm>
              <a:off x="4962954" y="4580677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1</a:t>
              </a:r>
              <a:endParaRPr sz="500"/>
            </a:p>
          </p:txBody>
        </p:sp>
        <p:sp>
          <p:nvSpPr>
            <p:cNvPr id="108" name="Google Shape;108;p26"/>
            <p:cNvSpPr/>
            <p:nvPr/>
          </p:nvSpPr>
          <p:spPr>
            <a:xfrm rot="10800000">
              <a:off x="7058331" y="6536544"/>
              <a:ext cx="3115530" cy="4307710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26"/>
            <p:cNvSpPr/>
            <p:nvPr/>
          </p:nvSpPr>
          <p:spPr>
            <a:xfrm>
              <a:off x="8197559" y="9900762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26"/>
            <p:cNvSpPr txBox="1"/>
            <p:nvPr/>
          </p:nvSpPr>
          <p:spPr>
            <a:xfrm>
              <a:off x="8246306" y="10044254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</a:t>
              </a:r>
              <a:endParaRPr sz="500"/>
            </a:p>
          </p:txBody>
        </p:sp>
        <p:sp>
          <p:nvSpPr>
            <p:cNvPr id="111" name="Google Shape;111;p26"/>
            <p:cNvSpPr/>
            <p:nvPr/>
          </p:nvSpPr>
          <p:spPr>
            <a:xfrm>
              <a:off x="10349901" y="4324683"/>
              <a:ext cx="3115530" cy="4307709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26"/>
            <p:cNvSpPr/>
            <p:nvPr/>
          </p:nvSpPr>
          <p:spPr>
            <a:xfrm>
              <a:off x="11497349" y="4439321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26"/>
            <p:cNvSpPr txBox="1"/>
            <p:nvPr/>
          </p:nvSpPr>
          <p:spPr>
            <a:xfrm>
              <a:off x="11546096" y="4582813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3</a:t>
              </a:r>
              <a:endParaRPr sz="500"/>
            </a:p>
          </p:txBody>
        </p:sp>
        <p:sp>
          <p:nvSpPr>
            <p:cNvPr id="114" name="Google Shape;114;p26"/>
            <p:cNvSpPr/>
            <p:nvPr/>
          </p:nvSpPr>
          <p:spPr>
            <a:xfrm rot="10800000">
              <a:off x="13641474" y="6538681"/>
              <a:ext cx="3115530" cy="4307709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26"/>
            <p:cNvSpPr/>
            <p:nvPr/>
          </p:nvSpPr>
          <p:spPr>
            <a:xfrm>
              <a:off x="14780702" y="9902898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26"/>
            <p:cNvSpPr txBox="1"/>
            <p:nvPr/>
          </p:nvSpPr>
          <p:spPr>
            <a:xfrm>
              <a:off x="14829449" y="10046390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4</a:t>
              </a:r>
              <a:endParaRPr sz="500"/>
            </a:p>
          </p:txBody>
        </p:sp>
        <p:sp>
          <p:nvSpPr>
            <p:cNvPr id="117" name="Google Shape;117;p26"/>
            <p:cNvSpPr/>
            <p:nvPr/>
          </p:nvSpPr>
          <p:spPr>
            <a:xfrm>
              <a:off x="16933044" y="4322546"/>
              <a:ext cx="3115530" cy="4307709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26"/>
            <p:cNvSpPr/>
            <p:nvPr/>
          </p:nvSpPr>
          <p:spPr>
            <a:xfrm>
              <a:off x="18080492" y="4437184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9" name="Google Shape;119;p26"/>
            <p:cNvSpPr txBox="1"/>
            <p:nvPr/>
          </p:nvSpPr>
          <p:spPr>
            <a:xfrm>
              <a:off x="18129239" y="4580676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5</a:t>
              </a:r>
              <a:endParaRPr sz="500"/>
            </a:p>
          </p:txBody>
        </p:sp>
        <p:sp>
          <p:nvSpPr>
            <p:cNvPr id="120" name="Google Shape;120;p26"/>
            <p:cNvSpPr txBox="1"/>
            <p:nvPr/>
          </p:nvSpPr>
          <p:spPr>
            <a:xfrm>
              <a:off x="3760323" y="9591275"/>
              <a:ext cx="3128402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21" name="Google Shape;121;p26"/>
            <p:cNvSpPr txBox="1"/>
            <p:nvPr/>
          </p:nvSpPr>
          <p:spPr>
            <a:xfrm>
              <a:off x="4275067" y="8987101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22" name="Google Shape;122;p26"/>
            <p:cNvSpPr txBox="1"/>
            <p:nvPr/>
          </p:nvSpPr>
          <p:spPr>
            <a:xfrm>
              <a:off x="10343466" y="9591275"/>
              <a:ext cx="312840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23" name="Google Shape;123;p26"/>
            <p:cNvSpPr txBox="1"/>
            <p:nvPr/>
          </p:nvSpPr>
          <p:spPr>
            <a:xfrm>
              <a:off x="10858210" y="8987101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24" name="Google Shape;124;p26"/>
            <p:cNvSpPr txBox="1"/>
            <p:nvPr/>
          </p:nvSpPr>
          <p:spPr>
            <a:xfrm>
              <a:off x="16926608" y="9591275"/>
              <a:ext cx="3128402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25" name="Google Shape;125;p26"/>
            <p:cNvSpPr txBox="1"/>
            <p:nvPr/>
          </p:nvSpPr>
          <p:spPr>
            <a:xfrm>
              <a:off x="17441352" y="8987101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26" name="Google Shape;126;p26"/>
            <p:cNvSpPr txBox="1"/>
            <p:nvPr/>
          </p:nvSpPr>
          <p:spPr>
            <a:xfrm>
              <a:off x="7051895" y="4873826"/>
              <a:ext cx="312840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27" name="Google Shape;127;p26"/>
            <p:cNvSpPr txBox="1"/>
            <p:nvPr/>
          </p:nvSpPr>
          <p:spPr>
            <a:xfrm>
              <a:off x="7566639" y="4269652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28" name="Google Shape;128;p26"/>
            <p:cNvSpPr txBox="1"/>
            <p:nvPr/>
          </p:nvSpPr>
          <p:spPr>
            <a:xfrm>
              <a:off x="13635039" y="4873826"/>
              <a:ext cx="312840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29" name="Google Shape;129;p26"/>
            <p:cNvSpPr txBox="1"/>
            <p:nvPr/>
          </p:nvSpPr>
          <p:spPr>
            <a:xfrm>
              <a:off x="14149783" y="4269652"/>
              <a:ext cx="2098913" cy="5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D1C2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30" name="Google Shape;130;p26"/>
            <p:cNvSpPr txBox="1"/>
            <p:nvPr/>
          </p:nvSpPr>
          <p:spPr>
            <a:xfrm>
              <a:off x="4967708" y="1942898"/>
              <a:ext cx="14448584" cy="10259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5 Arrows Infographic Template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