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3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9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27094" y="541866"/>
            <a:ext cx="13058988" cy="870599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1667183" y="1009226"/>
            <a:ext cx="9672321" cy="644821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6841066" y="1727199"/>
            <a:ext cx="6116322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160173" y="4978400"/>
            <a:ext cx="4439921" cy="29599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8405707" y="1679786"/>
            <a:ext cx="3948854" cy="394885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52832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F1646F-82E3-5242-AA3A-8C7B409FD6EB}"/>
              </a:ext>
            </a:extLst>
          </p:cNvPr>
          <p:cNvGrpSpPr/>
          <p:nvPr/>
        </p:nvGrpSpPr>
        <p:grpSpPr>
          <a:xfrm>
            <a:off x="1128834" y="1468012"/>
            <a:ext cx="10747132" cy="6479686"/>
            <a:chOff x="1128834" y="1468012"/>
            <a:chExt cx="10747132" cy="6479686"/>
          </a:xfrm>
        </p:grpSpPr>
        <p:sp>
          <p:nvSpPr>
            <p:cNvPr id="364" name="Shape"/>
            <p:cNvSpPr/>
            <p:nvPr/>
          </p:nvSpPr>
          <p:spPr>
            <a:xfrm>
              <a:off x="2008938" y="3727758"/>
              <a:ext cx="1661617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5" name="Circle"/>
            <p:cNvSpPr/>
            <p:nvPr/>
          </p:nvSpPr>
          <p:spPr>
            <a:xfrm>
              <a:off x="2620910" y="3788898"/>
              <a:ext cx="442057" cy="442057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6" name="1"/>
            <p:cNvSpPr txBox="1"/>
            <p:nvPr/>
          </p:nvSpPr>
          <p:spPr>
            <a:xfrm>
              <a:off x="2646908" y="3849758"/>
              <a:ext cx="390060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69" name="Shape"/>
            <p:cNvSpPr/>
            <p:nvPr/>
          </p:nvSpPr>
          <p:spPr>
            <a:xfrm rot="10800000">
              <a:off x="3764442" y="4908556"/>
              <a:ext cx="1661617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0" name="Circle"/>
            <p:cNvSpPr/>
            <p:nvPr/>
          </p:nvSpPr>
          <p:spPr>
            <a:xfrm>
              <a:off x="4372031" y="6702806"/>
              <a:ext cx="442057" cy="442057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1" name="2"/>
            <p:cNvSpPr txBox="1"/>
            <p:nvPr/>
          </p:nvSpPr>
          <p:spPr>
            <a:xfrm>
              <a:off x="4398029" y="6763666"/>
              <a:ext cx="390060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74" name="Shape"/>
            <p:cNvSpPr/>
            <p:nvPr/>
          </p:nvSpPr>
          <p:spPr>
            <a:xfrm>
              <a:off x="5519947" y="3728898"/>
              <a:ext cx="1661617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5" name="Circle"/>
            <p:cNvSpPr/>
            <p:nvPr/>
          </p:nvSpPr>
          <p:spPr>
            <a:xfrm>
              <a:off x="6131919" y="3790038"/>
              <a:ext cx="442057" cy="442057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6" name="3"/>
            <p:cNvSpPr txBox="1"/>
            <p:nvPr/>
          </p:nvSpPr>
          <p:spPr>
            <a:xfrm>
              <a:off x="6170617" y="3850898"/>
              <a:ext cx="390060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379" name="Shape"/>
            <p:cNvSpPr/>
            <p:nvPr/>
          </p:nvSpPr>
          <p:spPr>
            <a:xfrm rot="10800000">
              <a:off x="7275451" y="4909695"/>
              <a:ext cx="1661617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0" name="Circle"/>
            <p:cNvSpPr/>
            <p:nvPr/>
          </p:nvSpPr>
          <p:spPr>
            <a:xfrm>
              <a:off x="7883040" y="6703945"/>
              <a:ext cx="442057" cy="442057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1" name="4"/>
            <p:cNvSpPr txBox="1"/>
            <p:nvPr/>
          </p:nvSpPr>
          <p:spPr>
            <a:xfrm>
              <a:off x="7909038" y="6764805"/>
              <a:ext cx="390060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84" name="Shape"/>
            <p:cNvSpPr/>
            <p:nvPr/>
          </p:nvSpPr>
          <p:spPr>
            <a:xfrm>
              <a:off x="9030958" y="3727758"/>
              <a:ext cx="1661617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5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5" name="Circle"/>
            <p:cNvSpPr/>
            <p:nvPr/>
          </p:nvSpPr>
          <p:spPr>
            <a:xfrm>
              <a:off x="9642930" y="3788898"/>
              <a:ext cx="442057" cy="442057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6" name="5"/>
            <p:cNvSpPr txBox="1"/>
            <p:nvPr/>
          </p:nvSpPr>
          <p:spPr>
            <a:xfrm>
              <a:off x="9668928" y="3849758"/>
              <a:ext cx="390060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389" name="Lorem ipsum dolor sit amet, consectetur adipiscing elit sed"/>
            <p:cNvSpPr/>
            <p:nvPr/>
          </p:nvSpPr>
          <p:spPr>
            <a:xfrm>
              <a:off x="2005505" y="6661877"/>
              <a:ext cx="166848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 sed</a:t>
              </a:r>
            </a:p>
          </p:txBody>
        </p:sp>
        <p:sp>
          <p:nvSpPr>
            <p:cNvPr id="390" name="Title Text"/>
            <p:cNvSpPr/>
            <p:nvPr/>
          </p:nvSpPr>
          <p:spPr>
            <a:xfrm>
              <a:off x="2280035" y="6308654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92" name="Lorem ipsum dolor sit amet, consectetur adipiscing elit sed"/>
            <p:cNvSpPr/>
            <p:nvPr/>
          </p:nvSpPr>
          <p:spPr>
            <a:xfrm>
              <a:off x="5516515" y="6661877"/>
              <a:ext cx="166848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393" name="Title Text"/>
            <p:cNvSpPr/>
            <p:nvPr/>
          </p:nvSpPr>
          <p:spPr>
            <a:xfrm>
              <a:off x="5791045" y="6308654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95" name="Lorem ipsum dolor sit amet, consectetur adipiscing elit sed"/>
            <p:cNvSpPr/>
            <p:nvPr/>
          </p:nvSpPr>
          <p:spPr>
            <a:xfrm>
              <a:off x="9027524" y="6661877"/>
              <a:ext cx="166848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396" name="Title Text"/>
            <p:cNvSpPr/>
            <p:nvPr/>
          </p:nvSpPr>
          <p:spPr>
            <a:xfrm>
              <a:off x="9302054" y="6308654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98" name="Lorem ipsum dolor sit amet, consectetur adipiscing elit sed"/>
            <p:cNvSpPr/>
            <p:nvPr/>
          </p:nvSpPr>
          <p:spPr>
            <a:xfrm>
              <a:off x="3761010" y="3265371"/>
              <a:ext cx="166848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399" name="Title Text"/>
            <p:cNvSpPr/>
            <p:nvPr/>
          </p:nvSpPr>
          <p:spPr>
            <a:xfrm>
              <a:off x="4035540" y="2912148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01" name="Lorem ipsum dolor sit amet, consectetur adipiscing elit sed"/>
            <p:cNvSpPr/>
            <p:nvPr/>
          </p:nvSpPr>
          <p:spPr>
            <a:xfrm>
              <a:off x="7272021" y="3265371"/>
              <a:ext cx="166848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402" name="Title Text"/>
            <p:cNvSpPr/>
            <p:nvPr/>
          </p:nvSpPr>
          <p:spPr>
            <a:xfrm>
              <a:off x="7546551" y="2912148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04" name="5 Arrows Infographic Template"/>
            <p:cNvSpPr txBox="1"/>
            <p:nvPr/>
          </p:nvSpPr>
          <p:spPr>
            <a:xfrm>
              <a:off x="1128834" y="1468012"/>
              <a:ext cx="10747132" cy="701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5 Arrows Infographic Template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69</Words>
  <Application>Microsoft Macintosh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2021-02-10T15:32:27Z</dcterms:modified>
</cp:coreProperties>
</file>