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2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88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6AB2652-2771-AC49-A126-E51D5A38476A}"/>
              </a:ext>
            </a:extLst>
          </p:cNvPr>
          <p:cNvGrpSpPr/>
          <p:nvPr/>
        </p:nvGrpSpPr>
        <p:grpSpPr>
          <a:xfrm>
            <a:off x="3760323" y="1942898"/>
            <a:ext cx="16294687" cy="8903492"/>
            <a:chOff x="3760323" y="1942898"/>
            <a:chExt cx="16294687" cy="8903492"/>
          </a:xfrm>
        </p:grpSpPr>
        <p:sp>
          <p:nvSpPr>
            <p:cNvPr id="363" name="Shape"/>
            <p:cNvSpPr/>
            <p:nvPr/>
          </p:nvSpPr>
          <p:spPr>
            <a:xfrm>
              <a:off x="3766759" y="4322546"/>
              <a:ext cx="3115530" cy="4307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4" name="Circle"/>
            <p:cNvSpPr/>
            <p:nvPr/>
          </p:nvSpPr>
          <p:spPr>
            <a:xfrm>
              <a:off x="4914207" y="4437185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5" name="1"/>
            <p:cNvSpPr txBox="1"/>
            <p:nvPr/>
          </p:nvSpPr>
          <p:spPr>
            <a:xfrm>
              <a:off x="4962954" y="4580677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68" name="Shape"/>
            <p:cNvSpPr/>
            <p:nvPr/>
          </p:nvSpPr>
          <p:spPr>
            <a:xfrm rot="10800000">
              <a:off x="7058331" y="6536544"/>
              <a:ext cx="3115530" cy="4307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69" name="Circle"/>
            <p:cNvSpPr/>
            <p:nvPr/>
          </p:nvSpPr>
          <p:spPr>
            <a:xfrm>
              <a:off x="8197559" y="9900762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0" name="2"/>
            <p:cNvSpPr txBox="1"/>
            <p:nvPr/>
          </p:nvSpPr>
          <p:spPr>
            <a:xfrm>
              <a:off x="8246306" y="10044254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73" name="Shape"/>
            <p:cNvSpPr/>
            <p:nvPr/>
          </p:nvSpPr>
          <p:spPr>
            <a:xfrm>
              <a:off x="10349901" y="4324683"/>
              <a:ext cx="3115530" cy="4307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4" name="Circle"/>
            <p:cNvSpPr/>
            <p:nvPr/>
          </p:nvSpPr>
          <p:spPr>
            <a:xfrm>
              <a:off x="11497349" y="4439321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5" name="3"/>
            <p:cNvSpPr txBox="1"/>
            <p:nvPr/>
          </p:nvSpPr>
          <p:spPr>
            <a:xfrm>
              <a:off x="11546096" y="4582813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378" name="Shape"/>
            <p:cNvSpPr/>
            <p:nvPr/>
          </p:nvSpPr>
          <p:spPr>
            <a:xfrm rot="10800000">
              <a:off x="13641474" y="6538681"/>
              <a:ext cx="3115530" cy="4307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79" name="Circle"/>
            <p:cNvSpPr/>
            <p:nvPr/>
          </p:nvSpPr>
          <p:spPr>
            <a:xfrm>
              <a:off x="14780702" y="9902898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0" name="4"/>
            <p:cNvSpPr txBox="1"/>
            <p:nvPr/>
          </p:nvSpPr>
          <p:spPr>
            <a:xfrm>
              <a:off x="14829449" y="10046390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83" name="Shape"/>
            <p:cNvSpPr/>
            <p:nvPr/>
          </p:nvSpPr>
          <p:spPr>
            <a:xfrm>
              <a:off x="16933044" y="4322546"/>
              <a:ext cx="3115530" cy="4307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4" name="Circle"/>
            <p:cNvSpPr/>
            <p:nvPr/>
          </p:nvSpPr>
          <p:spPr>
            <a:xfrm>
              <a:off x="18080492" y="4437184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85" name="5"/>
            <p:cNvSpPr txBox="1"/>
            <p:nvPr/>
          </p:nvSpPr>
          <p:spPr>
            <a:xfrm>
              <a:off x="18129239" y="4580676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388" name="Lorem ipsum dolor sit amet, consectetur adipiscing elit sed"/>
            <p:cNvSpPr txBox="1"/>
            <p:nvPr/>
          </p:nvSpPr>
          <p:spPr>
            <a:xfrm>
              <a:off x="3760323" y="9591275"/>
              <a:ext cx="3128402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389" name="Title Text"/>
            <p:cNvSpPr txBox="1"/>
            <p:nvPr/>
          </p:nvSpPr>
          <p:spPr>
            <a:xfrm>
              <a:off x="4275067" y="8987101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91" name="Lorem ipsum dolor sit amet, consectetur adipiscing elit sed"/>
            <p:cNvSpPr txBox="1"/>
            <p:nvPr/>
          </p:nvSpPr>
          <p:spPr>
            <a:xfrm>
              <a:off x="10343466" y="9591275"/>
              <a:ext cx="3128401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392" name="Title Text"/>
            <p:cNvSpPr txBox="1"/>
            <p:nvPr/>
          </p:nvSpPr>
          <p:spPr>
            <a:xfrm>
              <a:off x="10858210" y="8987101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94" name="Lorem ipsum dolor sit amet, consectetur adipiscing elit sed"/>
            <p:cNvSpPr txBox="1"/>
            <p:nvPr/>
          </p:nvSpPr>
          <p:spPr>
            <a:xfrm>
              <a:off x="16926608" y="9591275"/>
              <a:ext cx="3128402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395" name="Title Text"/>
            <p:cNvSpPr txBox="1"/>
            <p:nvPr/>
          </p:nvSpPr>
          <p:spPr>
            <a:xfrm>
              <a:off x="17441352" y="8987101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97" name="Lorem ipsum dolor sit amet, consectetur adipiscing elit sed"/>
            <p:cNvSpPr txBox="1"/>
            <p:nvPr/>
          </p:nvSpPr>
          <p:spPr>
            <a:xfrm>
              <a:off x="7051895" y="4873826"/>
              <a:ext cx="3128401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 sed</a:t>
              </a:r>
            </a:p>
          </p:txBody>
        </p:sp>
        <p:sp>
          <p:nvSpPr>
            <p:cNvPr id="398" name="Title Text"/>
            <p:cNvSpPr txBox="1"/>
            <p:nvPr/>
          </p:nvSpPr>
          <p:spPr>
            <a:xfrm>
              <a:off x="7566639" y="4269652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00" name="Lorem ipsum dolor sit amet, consectetur adipiscing elit sed"/>
            <p:cNvSpPr txBox="1"/>
            <p:nvPr/>
          </p:nvSpPr>
          <p:spPr>
            <a:xfrm>
              <a:off x="13635039" y="4873826"/>
              <a:ext cx="3128401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401" name="Title Text"/>
            <p:cNvSpPr txBox="1"/>
            <p:nvPr/>
          </p:nvSpPr>
          <p:spPr>
            <a:xfrm>
              <a:off x="14149783" y="4269652"/>
              <a:ext cx="2098913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t>Title Text</a:t>
              </a:r>
            </a:p>
          </p:txBody>
        </p:sp>
        <p:sp>
          <p:nvSpPr>
            <p:cNvPr id="403" name="5 Arrows Infographic Template"/>
            <p:cNvSpPr txBox="1"/>
            <p:nvPr/>
          </p:nvSpPr>
          <p:spPr>
            <a:xfrm>
              <a:off x="4967708" y="1942898"/>
              <a:ext cx="14448584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5 Arrows Infographic Template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69</Words>
  <Application>Microsoft Macintosh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2021-02-10T15:32:20Z</dcterms:modified>
</cp:coreProperties>
</file>