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5B01DE4-35F3-7C4D-AB09-6301219BD3A8}"/>
              </a:ext>
            </a:extLst>
          </p:cNvPr>
          <p:cNvGrpSpPr/>
          <p:nvPr/>
        </p:nvGrpSpPr>
        <p:grpSpPr>
          <a:xfrm>
            <a:off x="973747" y="-8044"/>
            <a:ext cx="11477203" cy="9754660"/>
            <a:chOff x="973747" y="-8044"/>
            <a:chExt cx="11477203" cy="9754660"/>
          </a:xfrm>
        </p:grpSpPr>
        <p:sp>
          <p:nvSpPr>
            <p:cNvPr id="406" name="Shape"/>
            <p:cNvSpPr/>
            <p:nvPr/>
          </p:nvSpPr>
          <p:spPr>
            <a:xfrm>
              <a:off x="973747" y="-8044"/>
              <a:ext cx="11477203" cy="9754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7814"/>
                  </a:lnTo>
                  <a:cubicBezTo>
                    <a:pt x="42" y="8600"/>
                    <a:pt x="296" y="9350"/>
                    <a:pt x="727" y="9954"/>
                  </a:cubicBezTo>
                  <a:cubicBezTo>
                    <a:pt x="970" y="10296"/>
                    <a:pt x="1266" y="10582"/>
                    <a:pt x="1597" y="10798"/>
                  </a:cubicBezTo>
                  <a:cubicBezTo>
                    <a:pt x="1266" y="11015"/>
                    <a:pt x="970" y="11301"/>
                    <a:pt x="727" y="11643"/>
                  </a:cubicBezTo>
                  <a:cubicBezTo>
                    <a:pt x="296" y="12246"/>
                    <a:pt x="42" y="12996"/>
                    <a:pt x="0" y="13783"/>
                  </a:cubicBezTo>
                  <a:lnTo>
                    <a:pt x="0" y="21600"/>
                  </a:lnTo>
                  <a:lnTo>
                    <a:pt x="2487" y="21597"/>
                  </a:lnTo>
                  <a:lnTo>
                    <a:pt x="2487" y="14464"/>
                  </a:lnTo>
                  <a:cubicBezTo>
                    <a:pt x="2488" y="13822"/>
                    <a:pt x="2723" y="13211"/>
                    <a:pt x="3133" y="12787"/>
                  </a:cubicBezTo>
                  <a:cubicBezTo>
                    <a:pt x="3492" y="12414"/>
                    <a:pt x="3957" y="12216"/>
                    <a:pt x="4435" y="12231"/>
                  </a:cubicBezTo>
                  <a:lnTo>
                    <a:pt x="18801" y="12231"/>
                  </a:lnTo>
                  <a:lnTo>
                    <a:pt x="18801" y="14122"/>
                  </a:lnTo>
                  <a:lnTo>
                    <a:pt x="21600" y="10828"/>
                  </a:lnTo>
                  <a:lnTo>
                    <a:pt x="18801" y="7534"/>
                  </a:lnTo>
                  <a:lnTo>
                    <a:pt x="18801" y="9366"/>
                  </a:lnTo>
                  <a:lnTo>
                    <a:pt x="4435" y="9366"/>
                  </a:lnTo>
                  <a:cubicBezTo>
                    <a:pt x="3957" y="9381"/>
                    <a:pt x="3492" y="9182"/>
                    <a:pt x="3133" y="8810"/>
                  </a:cubicBezTo>
                  <a:cubicBezTo>
                    <a:pt x="2723" y="8386"/>
                    <a:pt x="2488" y="7775"/>
                    <a:pt x="2487" y="7133"/>
                  </a:cubicBezTo>
                  <a:lnTo>
                    <a:pt x="248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miter lim="400000"/>
            </a:ln>
          </p:spPr>
          <p:txBody>
            <a:bodyPr lIns="27093" tIns="27093" rIns="27093" bIns="27093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7" name="Circle"/>
            <p:cNvSpPr/>
            <p:nvPr/>
          </p:nvSpPr>
          <p:spPr>
            <a:xfrm>
              <a:off x="3090323" y="4538133"/>
              <a:ext cx="677334" cy="677334"/>
            </a:xfrm>
            <a:prstGeom prst="ellipse">
              <a:avLst/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8" name="JAN"/>
            <p:cNvSpPr txBox="1"/>
            <p:nvPr/>
          </p:nvSpPr>
          <p:spPr>
            <a:xfrm>
              <a:off x="3104010" y="4711957"/>
              <a:ext cx="636413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JAN</a:t>
              </a:r>
            </a:p>
          </p:txBody>
        </p:sp>
        <p:sp>
          <p:nvSpPr>
            <p:cNvPr id="409" name="Line"/>
            <p:cNvSpPr/>
            <p:nvPr/>
          </p:nvSpPr>
          <p:spPr>
            <a:xfrm flipV="1">
              <a:off x="3428989" y="3843655"/>
              <a:ext cx="0" cy="677335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12" name="Group"/>
            <p:cNvGrpSpPr/>
            <p:nvPr/>
          </p:nvGrpSpPr>
          <p:grpSpPr>
            <a:xfrm>
              <a:off x="3333667" y="3638851"/>
              <a:ext cx="190646" cy="190647"/>
              <a:chOff x="0" y="0"/>
              <a:chExt cx="190645" cy="190645"/>
            </a:xfrm>
          </p:grpSpPr>
          <p:sp>
            <p:nvSpPr>
              <p:cNvPr id="410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1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13" name="Circle"/>
            <p:cNvSpPr/>
            <p:nvPr/>
          </p:nvSpPr>
          <p:spPr>
            <a:xfrm>
              <a:off x="4486888" y="4538133"/>
              <a:ext cx="677334" cy="677334"/>
            </a:xfrm>
            <a:prstGeom prst="ellipse">
              <a:avLst/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4" name="FEB"/>
            <p:cNvSpPr txBox="1"/>
            <p:nvPr/>
          </p:nvSpPr>
          <p:spPr>
            <a:xfrm>
              <a:off x="4515376" y="4711957"/>
              <a:ext cx="606812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FEB</a:t>
              </a:r>
            </a:p>
          </p:txBody>
        </p:sp>
        <p:sp>
          <p:nvSpPr>
            <p:cNvPr id="415" name="Line"/>
            <p:cNvSpPr/>
            <p:nvPr/>
          </p:nvSpPr>
          <p:spPr>
            <a:xfrm>
              <a:off x="4825555" y="5238240"/>
              <a:ext cx="0" cy="677334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18" name="Group"/>
            <p:cNvGrpSpPr/>
            <p:nvPr/>
          </p:nvGrpSpPr>
          <p:grpSpPr>
            <a:xfrm rot="10800000">
              <a:off x="4730232" y="5929732"/>
              <a:ext cx="190646" cy="190647"/>
              <a:chOff x="0" y="0"/>
              <a:chExt cx="190645" cy="190645"/>
            </a:xfrm>
          </p:grpSpPr>
          <p:sp>
            <p:nvSpPr>
              <p:cNvPr id="416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17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19" name="Circle"/>
            <p:cNvSpPr/>
            <p:nvPr/>
          </p:nvSpPr>
          <p:spPr>
            <a:xfrm>
              <a:off x="5883453" y="4540504"/>
              <a:ext cx="677335" cy="677334"/>
            </a:xfrm>
            <a:prstGeom prst="ellipse">
              <a:avLst/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0" name="MAR"/>
            <p:cNvSpPr txBox="1"/>
            <p:nvPr/>
          </p:nvSpPr>
          <p:spPr>
            <a:xfrm>
              <a:off x="5854853" y="4714329"/>
              <a:ext cx="720987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MAR</a:t>
              </a:r>
            </a:p>
          </p:txBody>
        </p:sp>
        <p:sp>
          <p:nvSpPr>
            <p:cNvPr id="421" name="Line"/>
            <p:cNvSpPr/>
            <p:nvPr/>
          </p:nvSpPr>
          <p:spPr>
            <a:xfrm flipV="1">
              <a:off x="6222120" y="3846026"/>
              <a:ext cx="0" cy="677335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24" name="Group"/>
            <p:cNvGrpSpPr/>
            <p:nvPr/>
          </p:nvGrpSpPr>
          <p:grpSpPr>
            <a:xfrm>
              <a:off x="6126797" y="3641222"/>
              <a:ext cx="190647" cy="190647"/>
              <a:chOff x="0" y="0"/>
              <a:chExt cx="190645" cy="190645"/>
            </a:xfrm>
          </p:grpSpPr>
          <p:sp>
            <p:nvSpPr>
              <p:cNvPr id="422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23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25" name="Circle"/>
            <p:cNvSpPr/>
            <p:nvPr/>
          </p:nvSpPr>
          <p:spPr>
            <a:xfrm>
              <a:off x="7280018" y="4540504"/>
              <a:ext cx="677334" cy="677334"/>
            </a:xfrm>
            <a:prstGeom prst="ellipse">
              <a:avLst/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6" name="APR"/>
            <p:cNvSpPr txBox="1"/>
            <p:nvPr/>
          </p:nvSpPr>
          <p:spPr>
            <a:xfrm>
              <a:off x="7289834" y="4714329"/>
              <a:ext cx="644156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APR</a:t>
              </a:r>
            </a:p>
          </p:txBody>
        </p:sp>
        <p:sp>
          <p:nvSpPr>
            <p:cNvPr id="427" name="Line"/>
            <p:cNvSpPr/>
            <p:nvPr/>
          </p:nvSpPr>
          <p:spPr>
            <a:xfrm>
              <a:off x="7618685" y="5240611"/>
              <a:ext cx="0" cy="677335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30" name="Group"/>
            <p:cNvGrpSpPr/>
            <p:nvPr/>
          </p:nvGrpSpPr>
          <p:grpSpPr>
            <a:xfrm rot="10800000">
              <a:off x="7523362" y="5932103"/>
              <a:ext cx="190647" cy="190646"/>
              <a:chOff x="0" y="0"/>
              <a:chExt cx="190645" cy="190645"/>
            </a:xfrm>
          </p:grpSpPr>
          <p:sp>
            <p:nvSpPr>
              <p:cNvPr id="428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29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31" name="Circle"/>
            <p:cNvSpPr/>
            <p:nvPr/>
          </p:nvSpPr>
          <p:spPr>
            <a:xfrm>
              <a:off x="8676583" y="4538133"/>
              <a:ext cx="677334" cy="677334"/>
            </a:xfrm>
            <a:prstGeom prst="ellipse">
              <a:avLst/>
            </a:prstGeom>
            <a:solidFill>
              <a:schemeClr val="accent5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2" name="MAY"/>
            <p:cNvSpPr txBox="1"/>
            <p:nvPr/>
          </p:nvSpPr>
          <p:spPr>
            <a:xfrm>
              <a:off x="8636777" y="4711957"/>
              <a:ext cx="743400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MAY</a:t>
              </a:r>
            </a:p>
          </p:txBody>
        </p:sp>
        <p:sp>
          <p:nvSpPr>
            <p:cNvPr id="433" name="Line"/>
            <p:cNvSpPr/>
            <p:nvPr/>
          </p:nvSpPr>
          <p:spPr>
            <a:xfrm flipV="1">
              <a:off x="9015250" y="3843655"/>
              <a:ext cx="0" cy="677335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36" name="Group"/>
            <p:cNvGrpSpPr/>
            <p:nvPr/>
          </p:nvGrpSpPr>
          <p:grpSpPr>
            <a:xfrm>
              <a:off x="8919928" y="3638851"/>
              <a:ext cx="190646" cy="190647"/>
              <a:chOff x="0" y="0"/>
              <a:chExt cx="190645" cy="190645"/>
            </a:xfrm>
          </p:grpSpPr>
          <p:sp>
            <p:nvSpPr>
              <p:cNvPr id="434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35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37" name="Circle"/>
            <p:cNvSpPr/>
            <p:nvPr/>
          </p:nvSpPr>
          <p:spPr>
            <a:xfrm>
              <a:off x="10073150" y="4538133"/>
              <a:ext cx="677334" cy="677334"/>
            </a:xfrm>
            <a:prstGeom prst="ellipse">
              <a:avLst/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8" name="JUN"/>
            <p:cNvSpPr txBox="1"/>
            <p:nvPr/>
          </p:nvSpPr>
          <p:spPr>
            <a:xfrm>
              <a:off x="10091546" y="4711957"/>
              <a:ext cx="626994" cy="331714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27093" tIns="27093" rIns="27093" bIns="27093">
              <a:spAutoFit/>
            </a:bodyPr>
            <a:lstStyle>
              <a:lvl1pPr defTabSz="325120">
                <a:defRPr sz="18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JUN</a:t>
              </a:r>
            </a:p>
          </p:txBody>
        </p:sp>
        <p:sp>
          <p:nvSpPr>
            <p:cNvPr id="439" name="Line"/>
            <p:cNvSpPr/>
            <p:nvPr/>
          </p:nvSpPr>
          <p:spPr>
            <a:xfrm>
              <a:off x="10411816" y="5238240"/>
              <a:ext cx="0" cy="677334"/>
            </a:xfrm>
            <a:prstGeom prst="line">
              <a:avLst/>
            </a:prstGeom>
            <a:ln w="12700">
              <a:solidFill>
                <a:srgbClr val="64798C"/>
              </a:solidFill>
              <a:custDash>
                <a:ds d="200000" sp="200000"/>
              </a:custDash>
              <a:miter lim="400000"/>
            </a:ln>
          </p:spPr>
          <p:txBody>
            <a:bodyPr lIns="27093" tIns="27093" rIns="27093" bIns="27093" anchor="ctr"/>
            <a:lstStyle/>
            <a:p>
              <a:endParaRPr/>
            </a:p>
          </p:txBody>
        </p:sp>
        <p:grpSp>
          <p:nvGrpSpPr>
            <p:cNvPr id="442" name="Group"/>
            <p:cNvGrpSpPr/>
            <p:nvPr/>
          </p:nvGrpSpPr>
          <p:grpSpPr>
            <a:xfrm rot="10800000">
              <a:off x="10316493" y="5929732"/>
              <a:ext cx="190647" cy="190647"/>
              <a:chOff x="0" y="0"/>
              <a:chExt cx="190645" cy="190645"/>
            </a:xfrm>
          </p:grpSpPr>
          <p:sp>
            <p:nvSpPr>
              <p:cNvPr id="440" name="Circle"/>
              <p:cNvSpPr/>
              <p:nvPr/>
            </p:nvSpPr>
            <p:spPr>
              <a:xfrm>
                <a:off x="0" y="0"/>
                <a:ext cx="190646" cy="190646"/>
              </a:xfrm>
              <a:prstGeom prst="ellipse">
                <a:avLst/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441" name="Circle"/>
              <p:cNvSpPr/>
              <p:nvPr/>
            </p:nvSpPr>
            <p:spPr>
              <a:xfrm>
                <a:off x="53086" y="53086"/>
                <a:ext cx="84473" cy="84473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443" name="Lorem ipsum dolor sit amet, consectetur adipiscing elit sed"/>
            <p:cNvSpPr/>
            <p:nvPr/>
          </p:nvSpPr>
          <p:spPr>
            <a:xfrm>
              <a:off x="2594749" y="1839842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sed</a:t>
              </a:r>
            </a:p>
          </p:txBody>
        </p:sp>
        <p:sp>
          <p:nvSpPr>
            <p:cNvPr id="444" name="Title Text"/>
            <p:cNvSpPr/>
            <p:nvPr/>
          </p:nvSpPr>
          <p:spPr>
            <a:xfrm>
              <a:off x="2869279" y="151761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46" name="Lorem ipsum dolor sit amet, consectetur adipiscing elit sed"/>
            <p:cNvSpPr/>
            <p:nvPr/>
          </p:nvSpPr>
          <p:spPr>
            <a:xfrm>
              <a:off x="5387880" y="1839842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47" name="Title Text"/>
            <p:cNvSpPr/>
            <p:nvPr/>
          </p:nvSpPr>
          <p:spPr>
            <a:xfrm>
              <a:off x="5662410" y="151761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49" name="Lorem ipsum dolor sit amet, consectetur adipiscing elit sed"/>
            <p:cNvSpPr/>
            <p:nvPr/>
          </p:nvSpPr>
          <p:spPr>
            <a:xfrm>
              <a:off x="8181010" y="1839842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50" name="Title Text"/>
            <p:cNvSpPr/>
            <p:nvPr/>
          </p:nvSpPr>
          <p:spPr>
            <a:xfrm>
              <a:off x="8455540" y="151761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52" name="Lorem ipsum dolor sit amet, consectetur adipiscing elit sed"/>
            <p:cNvSpPr/>
            <p:nvPr/>
          </p:nvSpPr>
          <p:spPr>
            <a:xfrm>
              <a:off x="3991315" y="6822093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53" name="Title Text"/>
            <p:cNvSpPr/>
            <p:nvPr/>
          </p:nvSpPr>
          <p:spPr>
            <a:xfrm>
              <a:off x="4265845" y="6499866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55" name="Lorem ipsum dolor sit amet, consectetur adipiscing elit sed"/>
            <p:cNvSpPr/>
            <p:nvPr/>
          </p:nvSpPr>
          <p:spPr>
            <a:xfrm>
              <a:off x="6784445" y="6822093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56" name="Title Text"/>
            <p:cNvSpPr/>
            <p:nvPr/>
          </p:nvSpPr>
          <p:spPr>
            <a:xfrm>
              <a:off x="7058975" y="6499866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58" name="Lorem ipsum dolor sit amet, consectetur adipiscing elit sed"/>
            <p:cNvSpPr/>
            <p:nvPr/>
          </p:nvSpPr>
          <p:spPr>
            <a:xfrm>
              <a:off x="9577576" y="6822093"/>
              <a:ext cx="1668482" cy="128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59" name="Title Text"/>
            <p:cNvSpPr/>
            <p:nvPr/>
          </p:nvSpPr>
          <p:spPr>
            <a:xfrm>
              <a:off x="9852106" y="6499866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78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2021-02-10T15:32:48Z</dcterms:modified>
</cp:coreProperties>
</file>