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regular.fntdata"/><Relationship Id="rId11" Type="http://schemas.openxmlformats.org/officeDocument/2006/relationships/font" Target="fonts/DMSansMedium-boldItalic.fntdata"/><Relationship Id="rId22" Type="http://schemas.openxmlformats.org/officeDocument/2006/relationships/font" Target="fonts/DMSans-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23" Type="http://schemas.openxmlformats.org/officeDocument/2006/relationships/font" Target="fonts/DMSa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93fb800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93fb800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684666" y="3274"/>
            <a:ext cx="8069908" cy="5144244"/>
            <a:chOff x="1825776" y="8731"/>
            <a:chExt cx="21519754" cy="13717985"/>
          </a:xfrm>
        </p:grpSpPr>
        <p:sp>
          <p:nvSpPr>
            <p:cNvPr id="105" name="Google Shape;105;p26"/>
            <p:cNvSpPr/>
            <p:nvPr/>
          </p:nvSpPr>
          <p:spPr>
            <a:xfrm>
              <a:off x="1825776" y="8731"/>
              <a:ext cx="21519754" cy="13717985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0" y="6782"/>
                  </a:lnTo>
                  <a:cubicBezTo>
                    <a:pt x="42" y="7830"/>
                    <a:pt x="296" y="8830"/>
                    <a:pt x="727" y="9634"/>
                  </a:cubicBezTo>
                  <a:cubicBezTo>
                    <a:pt x="970" y="10090"/>
                    <a:pt x="1266" y="10471"/>
                    <a:pt x="1597" y="10760"/>
                  </a:cubicBezTo>
                  <a:cubicBezTo>
                    <a:pt x="1266" y="11049"/>
                    <a:pt x="970" y="11430"/>
                    <a:pt x="727" y="11886"/>
                  </a:cubicBezTo>
                  <a:cubicBezTo>
                    <a:pt x="296" y="12691"/>
                    <a:pt x="42" y="13691"/>
                    <a:pt x="0" y="14739"/>
                  </a:cubicBezTo>
                  <a:lnTo>
                    <a:pt x="0" y="21600"/>
                  </a:lnTo>
                  <a:lnTo>
                    <a:pt x="2487" y="21596"/>
                  </a:lnTo>
                  <a:lnTo>
                    <a:pt x="2487" y="15648"/>
                  </a:lnTo>
                  <a:cubicBezTo>
                    <a:pt x="2488" y="14792"/>
                    <a:pt x="2723" y="13977"/>
                    <a:pt x="3133" y="13411"/>
                  </a:cubicBezTo>
                  <a:cubicBezTo>
                    <a:pt x="3492" y="12915"/>
                    <a:pt x="3957" y="12650"/>
                    <a:pt x="4435" y="12670"/>
                  </a:cubicBezTo>
                  <a:lnTo>
                    <a:pt x="18801" y="12670"/>
                  </a:lnTo>
                  <a:lnTo>
                    <a:pt x="18801" y="15192"/>
                  </a:lnTo>
                  <a:lnTo>
                    <a:pt x="21600" y="10800"/>
                  </a:lnTo>
                  <a:lnTo>
                    <a:pt x="18801" y="6408"/>
                  </a:lnTo>
                  <a:lnTo>
                    <a:pt x="18801" y="8851"/>
                  </a:lnTo>
                  <a:lnTo>
                    <a:pt x="4435" y="8851"/>
                  </a:lnTo>
                  <a:cubicBezTo>
                    <a:pt x="3957" y="8870"/>
                    <a:pt x="3492" y="8606"/>
                    <a:pt x="3133" y="8109"/>
                  </a:cubicBezTo>
                  <a:cubicBezTo>
                    <a:pt x="2723" y="7543"/>
                    <a:pt x="2488" y="6729"/>
                    <a:pt x="2487" y="5873"/>
                  </a:cubicBezTo>
                  <a:lnTo>
                    <a:pt x="2487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5794356" y="6223000"/>
              <a:ext cx="1270001" cy="12700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6"/>
            <p:cNvSpPr txBox="1"/>
            <p:nvPr/>
          </p:nvSpPr>
          <p:spPr>
            <a:xfrm>
              <a:off x="6050977" y="6591301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JAN</a:t>
              </a:r>
              <a:endParaRPr sz="500"/>
            </a:p>
          </p:txBody>
        </p:sp>
        <p:cxnSp>
          <p:nvCxnSpPr>
            <p:cNvPr id="108" name="Google Shape;108;p26"/>
            <p:cNvCxnSpPr/>
            <p:nvPr/>
          </p:nvCxnSpPr>
          <p:spPr>
            <a:xfrm rot="10800000">
              <a:off x="6429355" y="4920854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09" name="Google Shape;109;p26"/>
            <p:cNvSpPr/>
            <p:nvPr/>
          </p:nvSpPr>
          <p:spPr>
            <a:xfrm>
              <a:off x="6250626" y="4536847"/>
              <a:ext cx="357463" cy="3574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6"/>
            <p:cNvSpPr/>
            <p:nvPr/>
          </p:nvSpPr>
          <p:spPr>
            <a:xfrm>
              <a:off x="6350164" y="4636384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6"/>
            <p:cNvSpPr/>
            <p:nvPr/>
          </p:nvSpPr>
          <p:spPr>
            <a:xfrm>
              <a:off x="8412915" y="6222999"/>
              <a:ext cx="1270001" cy="127000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6"/>
            <p:cNvSpPr txBox="1"/>
            <p:nvPr/>
          </p:nvSpPr>
          <p:spPr>
            <a:xfrm>
              <a:off x="8669536" y="6591299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FEB</a:t>
              </a:r>
              <a:endParaRPr sz="500"/>
            </a:p>
          </p:txBody>
        </p:sp>
        <p:cxnSp>
          <p:nvCxnSpPr>
            <p:cNvPr id="113" name="Google Shape;113;p26"/>
            <p:cNvCxnSpPr/>
            <p:nvPr/>
          </p:nvCxnSpPr>
          <p:spPr>
            <a:xfrm>
              <a:off x="9047915" y="7535700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14" name="Google Shape;114;p26"/>
            <p:cNvSpPr/>
            <p:nvPr/>
          </p:nvSpPr>
          <p:spPr>
            <a:xfrm rot="10800000">
              <a:off x="8869182" y="8832248"/>
              <a:ext cx="357464" cy="3574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 rot="10800000">
              <a:off x="8968720" y="8931785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6"/>
            <p:cNvSpPr/>
            <p:nvPr/>
          </p:nvSpPr>
          <p:spPr>
            <a:xfrm>
              <a:off x="11031475" y="6227445"/>
              <a:ext cx="1270001" cy="12700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26"/>
            <p:cNvSpPr txBox="1"/>
            <p:nvPr/>
          </p:nvSpPr>
          <p:spPr>
            <a:xfrm>
              <a:off x="11149468" y="6595746"/>
              <a:ext cx="1008615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MAR</a:t>
              </a:r>
              <a:endParaRPr sz="500"/>
            </a:p>
          </p:txBody>
        </p:sp>
        <p:cxnSp>
          <p:nvCxnSpPr>
            <p:cNvPr id="118" name="Google Shape;118;p26"/>
            <p:cNvCxnSpPr/>
            <p:nvPr/>
          </p:nvCxnSpPr>
          <p:spPr>
            <a:xfrm rot="10800000">
              <a:off x="11666474" y="4925299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19" name="Google Shape;119;p26"/>
            <p:cNvSpPr/>
            <p:nvPr/>
          </p:nvSpPr>
          <p:spPr>
            <a:xfrm>
              <a:off x="11487745" y="4541292"/>
              <a:ext cx="357463" cy="3574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11587283" y="4640829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6"/>
            <p:cNvSpPr/>
            <p:nvPr/>
          </p:nvSpPr>
          <p:spPr>
            <a:xfrm>
              <a:off x="13650035" y="6227445"/>
              <a:ext cx="1270001" cy="127000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6"/>
            <p:cNvSpPr txBox="1"/>
            <p:nvPr/>
          </p:nvSpPr>
          <p:spPr>
            <a:xfrm>
              <a:off x="13906656" y="6595745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APR</a:t>
              </a:r>
              <a:endParaRPr sz="500"/>
            </a:p>
          </p:txBody>
        </p:sp>
        <p:cxnSp>
          <p:nvCxnSpPr>
            <p:cNvPr id="123" name="Google Shape;123;p26"/>
            <p:cNvCxnSpPr/>
            <p:nvPr/>
          </p:nvCxnSpPr>
          <p:spPr>
            <a:xfrm>
              <a:off x="14285035" y="7540146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24" name="Google Shape;124;p26"/>
            <p:cNvSpPr/>
            <p:nvPr/>
          </p:nvSpPr>
          <p:spPr>
            <a:xfrm rot="10800000">
              <a:off x="14106302" y="8836694"/>
              <a:ext cx="357464" cy="3574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26"/>
            <p:cNvSpPr/>
            <p:nvPr/>
          </p:nvSpPr>
          <p:spPr>
            <a:xfrm rot="10800000">
              <a:off x="14205840" y="8936231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6" name="Google Shape;126;p26"/>
            <p:cNvSpPr/>
            <p:nvPr/>
          </p:nvSpPr>
          <p:spPr>
            <a:xfrm>
              <a:off x="16268594" y="6223000"/>
              <a:ext cx="1270001" cy="12700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7" name="Google Shape;127;p26"/>
            <p:cNvSpPr txBox="1"/>
            <p:nvPr/>
          </p:nvSpPr>
          <p:spPr>
            <a:xfrm>
              <a:off x="16368132" y="6591301"/>
              <a:ext cx="1045525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MAY</a:t>
              </a:r>
              <a:endParaRPr sz="500"/>
            </a:p>
          </p:txBody>
        </p:sp>
        <p:cxnSp>
          <p:nvCxnSpPr>
            <p:cNvPr id="128" name="Google Shape;128;p26"/>
            <p:cNvCxnSpPr/>
            <p:nvPr/>
          </p:nvCxnSpPr>
          <p:spPr>
            <a:xfrm rot="10800000">
              <a:off x="16903593" y="4920854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29" name="Google Shape;129;p26"/>
            <p:cNvSpPr/>
            <p:nvPr/>
          </p:nvSpPr>
          <p:spPr>
            <a:xfrm>
              <a:off x="16724864" y="4536847"/>
              <a:ext cx="357463" cy="35746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0" name="Google Shape;130;p26"/>
            <p:cNvSpPr/>
            <p:nvPr/>
          </p:nvSpPr>
          <p:spPr>
            <a:xfrm>
              <a:off x="16824402" y="4636384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1" name="Google Shape;131;p26"/>
            <p:cNvSpPr/>
            <p:nvPr/>
          </p:nvSpPr>
          <p:spPr>
            <a:xfrm>
              <a:off x="18887155" y="6222999"/>
              <a:ext cx="1270001" cy="1270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2" name="Google Shape;132;p26"/>
            <p:cNvSpPr txBox="1"/>
            <p:nvPr/>
          </p:nvSpPr>
          <p:spPr>
            <a:xfrm>
              <a:off x="19037765" y="6591299"/>
              <a:ext cx="943381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JUN</a:t>
              </a:r>
              <a:endParaRPr sz="500"/>
            </a:p>
          </p:txBody>
        </p:sp>
        <p:cxnSp>
          <p:nvCxnSpPr>
            <p:cNvPr id="133" name="Google Shape;133;p26"/>
            <p:cNvCxnSpPr/>
            <p:nvPr/>
          </p:nvCxnSpPr>
          <p:spPr>
            <a:xfrm>
              <a:off x="19522155" y="7535700"/>
              <a:ext cx="0" cy="1270003"/>
            </a:xfrm>
            <a:prstGeom prst="straightConnector1">
              <a:avLst/>
            </a:prstGeom>
            <a:noFill/>
            <a:ln cap="flat" cmpd="sng" w="9525">
              <a:solidFill>
                <a:schemeClr val="dk2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134" name="Google Shape;134;p26"/>
            <p:cNvSpPr/>
            <p:nvPr/>
          </p:nvSpPr>
          <p:spPr>
            <a:xfrm rot="10800000">
              <a:off x="19343422" y="8832248"/>
              <a:ext cx="357464" cy="3574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5" name="Google Shape;135;p26"/>
            <p:cNvSpPr/>
            <p:nvPr/>
          </p:nvSpPr>
          <p:spPr>
            <a:xfrm rot="10800000">
              <a:off x="19442960" y="8931785"/>
              <a:ext cx="158388" cy="1583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6" name="Google Shape;136;p26"/>
            <p:cNvSpPr txBox="1"/>
            <p:nvPr/>
          </p:nvSpPr>
          <p:spPr>
            <a:xfrm>
              <a:off x="4865156" y="2973452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37" name="Google Shape;137;p26"/>
            <p:cNvSpPr txBox="1"/>
            <p:nvPr/>
          </p:nvSpPr>
          <p:spPr>
            <a:xfrm>
              <a:off x="5379900" y="2369278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8" name="Google Shape;138;p26"/>
            <p:cNvSpPr txBox="1"/>
            <p:nvPr/>
          </p:nvSpPr>
          <p:spPr>
            <a:xfrm>
              <a:off x="10102275" y="2973452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39" name="Google Shape;139;p26"/>
            <p:cNvSpPr txBox="1"/>
            <p:nvPr/>
          </p:nvSpPr>
          <p:spPr>
            <a:xfrm>
              <a:off x="10617019" y="2369278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40" name="Google Shape;140;p26"/>
            <p:cNvSpPr txBox="1"/>
            <p:nvPr/>
          </p:nvSpPr>
          <p:spPr>
            <a:xfrm>
              <a:off x="15339395" y="2973452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41" name="Google Shape;141;p26"/>
            <p:cNvSpPr txBox="1"/>
            <p:nvPr/>
          </p:nvSpPr>
          <p:spPr>
            <a:xfrm>
              <a:off x="15854139" y="2369278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42" name="Google Shape;142;p26"/>
            <p:cNvSpPr txBox="1"/>
            <p:nvPr/>
          </p:nvSpPr>
          <p:spPr>
            <a:xfrm>
              <a:off x="7483716" y="10029173"/>
              <a:ext cx="312840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43" name="Google Shape;143;p26"/>
            <p:cNvSpPr txBox="1"/>
            <p:nvPr/>
          </p:nvSpPr>
          <p:spPr>
            <a:xfrm>
              <a:off x="7998460" y="9424999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44" name="Google Shape;144;p26"/>
            <p:cNvSpPr txBox="1"/>
            <p:nvPr/>
          </p:nvSpPr>
          <p:spPr>
            <a:xfrm>
              <a:off x="12720835" y="10029173"/>
              <a:ext cx="312840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45" name="Google Shape;145;p26"/>
            <p:cNvSpPr txBox="1"/>
            <p:nvPr/>
          </p:nvSpPr>
          <p:spPr>
            <a:xfrm>
              <a:off x="13235579" y="9424999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46" name="Google Shape;146;p26"/>
            <p:cNvSpPr txBox="1"/>
            <p:nvPr/>
          </p:nvSpPr>
          <p:spPr>
            <a:xfrm>
              <a:off x="17957956" y="10029173"/>
              <a:ext cx="3128402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 sed</a:t>
              </a:r>
              <a:endParaRPr sz="500"/>
            </a:p>
          </p:txBody>
        </p:sp>
        <p:sp>
          <p:nvSpPr>
            <p:cNvPr id="147" name="Google Shape;147;p26"/>
            <p:cNvSpPr txBox="1"/>
            <p:nvPr/>
          </p:nvSpPr>
          <p:spPr>
            <a:xfrm>
              <a:off x="18472700" y="9424999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