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"/>
  </p:notesMasterIdLst>
  <p:sldIdLst>
    <p:sldId id="264" r:id="rId2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457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9144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1371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1828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22860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2743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32004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3657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lumOff val="-13575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114395"/>
              <a:lumOff val="-24975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ff" i="off">
        <a:font>
          <a:latin typeface="Helvetica Neue Medium"/>
          <a:ea typeface="Helvetica Neue Medium"/>
          <a:cs typeface="Helvetica Neue Medium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362282"/>
              <a:satOff val="31803"/>
              <a:lumOff val="-18242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ff" i="off">
        <a:font>
          <a:latin typeface="Helvetica Neue Medium"/>
          <a:ea typeface="Helvetica Neue Medium"/>
          <a:cs typeface="Helvetica Neue Medium"/>
        </a:font>
        <a:srgbClr val="FFFFFF"/>
      </a:tcTxStyle>
      <a:tcStyle>
        <a:tcBdr>
          <a:left>
            <a:ln w="12700" cap="flat">
              <a:solidFill>
                <a:srgbClr val="929292"/>
              </a:solidFill>
              <a:prstDash val="solid"/>
              <a:miter lim="400000"/>
            </a:ln>
          </a:left>
          <a:right>
            <a:ln w="12700" cap="flat">
              <a:solidFill>
                <a:srgbClr val="929292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929292"/>
              </a:solidFill>
              <a:prstDash val="solid"/>
              <a:miter lim="400000"/>
            </a:ln>
          </a:insideH>
          <a:insideV>
            <a:ln w="127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rgbClr val="EDEADD"/>
          </a:solidFill>
        </a:fill>
      </a:tcStyle>
    </a:band2H>
    <a:firstCol>
      <a:tcTxStyle b="off" i="off">
        <a:font>
          <a:latin typeface="Helvetica Neue Medium"/>
          <a:ea typeface="Helvetica Neue Medium"/>
          <a:cs typeface="Helvetica Neue Medium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9BA00"/>
          </a:solidFill>
        </a:fill>
      </a:tcStyle>
    </a:firstCol>
    <a:lastRow>
      <a:tcTxStyle b="off" i="off">
        <a:font>
          <a:latin typeface="Helvetica Neue Medium"/>
          <a:ea typeface="Helvetica Neue Medium"/>
          <a:cs typeface="Helvetica Neue Medium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lastRow>
    <a:firstRow>
      <a:tcTxStyle b="off" i="off">
        <a:font>
          <a:latin typeface="Helvetica Neue Medium"/>
          <a:ea typeface="Helvetica Neue Medium"/>
          <a:cs typeface="Helvetica Neue Medium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ADBDA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146070"/>
              <a:satOff val="-10048"/>
              <a:lumOff val="-30626"/>
            </a:schemeClr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B5B5C1"/>
          </a:solidFill>
        </a:fill>
      </a:tcStyle>
    </a:wholeTbl>
    <a:band2H>
      <a:tcTxStyle/>
      <a:tcStyle>
        <a:tcBdr/>
        <a:fill>
          <a:solidFill>
            <a:srgbClr val="9A9AA5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082"/>
    <p:restoredTop sz="94694"/>
  </p:normalViewPr>
  <p:slideViewPr>
    <p:cSldViewPr snapToGrid="0" snapToObjects="1">
      <p:cViewPr varScale="1">
        <p:scale>
          <a:sx n="58" d="100"/>
          <a:sy n="58" d="100"/>
        </p:scale>
        <p:origin x="888" y="2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17" name="Shape 117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Text"/>
          <p:cNvSpPr txBox="1">
            <a:spLocks noGrp="1"/>
          </p:cNvSpPr>
          <p:nvPr>
            <p:ph type="title"/>
          </p:nvPr>
        </p:nvSpPr>
        <p:spPr>
          <a:xfrm>
            <a:off x="1778000" y="2298700"/>
            <a:ext cx="20828000" cy="4648200"/>
          </a:xfrm>
          <a:prstGeom prst="rect">
            <a:avLst/>
          </a:prstGeom>
        </p:spPr>
        <p:txBody>
          <a:bodyPr anchor="b"/>
          <a:lstStyle/>
          <a:p>
            <a:r>
              <a:t>Title Text</a:t>
            </a:r>
          </a:p>
        </p:txBody>
      </p:sp>
      <p:sp>
        <p:nvSpPr>
          <p:cNvPr id="12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778000" y="7073900"/>
            <a:ext cx="20828000" cy="15875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5400"/>
            </a:lvl1pPr>
            <a:lvl2pPr marL="0" indent="0" algn="ctr">
              <a:spcBef>
                <a:spcPts val="0"/>
              </a:spcBef>
              <a:buSzTx/>
              <a:buNone/>
              <a:defRPr sz="5400"/>
            </a:lvl2pPr>
            <a:lvl3pPr marL="0" indent="0" algn="ctr">
              <a:spcBef>
                <a:spcPts val="0"/>
              </a:spcBef>
              <a:buSzTx/>
              <a:buNone/>
              <a:defRPr sz="5400"/>
            </a:lvl3pPr>
            <a:lvl4pPr marL="0" indent="0" algn="ctr">
              <a:spcBef>
                <a:spcPts val="0"/>
              </a:spcBef>
              <a:buSzTx/>
              <a:buNone/>
              <a:defRPr sz="5400"/>
            </a:lvl4pPr>
            <a:lvl5pPr marL="0" indent="0" algn="ctr">
              <a:spcBef>
                <a:spcPts val="0"/>
              </a:spcBef>
              <a:buSzTx/>
              <a:buNone/>
              <a:defRPr sz="54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–Johnny Appleseed"/>
          <p:cNvSpPr txBox="1">
            <a:spLocks noGrp="1"/>
          </p:cNvSpPr>
          <p:nvPr>
            <p:ph type="body" sz="quarter" idx="21"/>
          </p:nvPr>
        </p:nvSpPr>
        <p:spPr>
          <a:xfrm>
            <a:off x="2387600" y="8953500"/>
            <a:ext cx="19621500" cy="585521"/>
          </a:xfrm>
          <a:prstGeom prst="rect">
            <a:avLst/>
          </a:prstGeom>
        </p:spPr>
        <p:txBody>
          <a:bodyPr anchor="t"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3200" i="1"/>
            </a:lvl1pPr>
          </a:lstStyle>
          <a:p>
            <a:r>
              <a:t>–Johnny Appleseed</a:t>
            </a:r>
          </a:p>
        </p:txBody>
      </p:sp>
      <p:sp>
        <p:nvSpPr>
          <p:cNvPr id="94" name="“Type a quote here.”"/>
          <p:cNvSpPr txBox="1">
            <a:spLocks noGrp="1"/>
          </p:cNvSpPr>
          <p:nvPr>
            <p:ph type="body" sz="quarter" idx="22"/>
          </p:nvPr>
        </p:nvSpPr>
        <p:spPr>
          <a:xfrm>
            <a:off x="2387600" y="6076950"/>
            <a:ext cx="19621500" cy="825500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48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1pPr>
          </a:lstStyle>
          <a:p>
            <a:r>
              <a:t>“Type a quote here.” </a:t>
            </a:r>
          </a:p>
        </p:txBody>
      </p:sp>
      <p:sp>
        <p:nvSpPr>
          <p:cNvPr id="9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532241774_2880x1920.jpg"/>
          <p:cNvSpPr>
            <a:spLocks noGrp="1"/>
          </p:cNvSpPr>
          <p:nvPr>
            <p:ph type="pic" idx="21"/>
          </p:nvPr>
        </p:nvSpPr>
        <p:spPr>
          <a:xfrm>
            <a:off x="-50800" y="-1270000"/>
            <a:ext cx="24485600" cy="16323734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10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532241774_2880x1920.jpg"/>
          <p:cNvSpPr>
            <a:spLocks noGrp="1"/>
          </p:cNvSpPr>
          <p:nvPr>
            <p:ph type="pic" idx="21"/>
          </p:nvPr>
        </p:nvSpPr>
        <p:spPr>
          <a:xfrm>
            <a:off x="3125968" y="-393700"/>
            <a:ext cx="18135601" cy="120904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21" name="Title Text"/>
          <p:cNvSpPr txBox="1">
            <a:spLocks noGrp="1"/>
          </p:cNvSpPr>
          <p:nvPr>
            <p:ph type="title"/>
          </p:nvPr>
        </p:nvSpPr>
        <p:spPr>
          <a:xfrm>
            <a:off x="635000" y="9512300"/>
            <a:ext cx="23114000" cy="2006600"/>
          </a:xfrm>
          <a:prstGeom prst="rect">
            <a:avLst/>
          </a:prstGeom>
        </p:spPr>
        <p:txBody>
          <a:bodyPr anchor="b"/>
          <a:lstStyle/>
          <a:p>
            <a:r>
              <a:t>Title Text</a:t>
            </a:r>
          </a:p>
        </p:txBody>
      </p:sp>
      <p:sp>
        <p:nvSpPr>
          <p:cNvPr id="22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635000" y="11442700"/>
            <a:ext cx="23114000" cy="15875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5400"/>
            </a:lvl1pPr>
            <a:lvl2pPr marL="0" indent="0" algn="ctr">
              <a:spcBef>
                <a:spcPts val="0"/>
              </a:spcBef>
              <a:buSzTx/>
              <a:buNone/>
              <a:defRPr sz="5400"/>
            </a:lvl2pPr>
            <a:lvl3pPr marL="0" indent="0" algn="ctr">
              <a:spcBef>
                <a:spcPts val="0"/>
              </a:spcBef>
              <a:buSzTx/>
              <a:buNone/>
              <a:defRPr sz="5400"/>
            </a:lvl3pPr>
            <a:lvl4pPr marL="0" indent="0" algn="ctr">
              <a:spcBef>
                <a:spcPts val="0"/>
              </a:spcBef>
              <a:buSzTx/>
              <a:buNone/>
              <a:defRPr sz="5400"/>
            </a:lvl4pPr>
            <a:lvl5pPr marL="0" indent="0" algn="ctr">
              <a:spcBef>
                <a:spcPts val="0"/>
              </a:spcBef>
              <a:buSzTx/>
              <a:buNone/>
              <a:defRPr sz="54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Cen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Text"/>
          <p:cNvSpPr txBox="1">
            <a:spLocks noGrp="1"/>
          </p:cNvSpPr>
          <p:nvPr>
            <p:ph type="title"/>
          </p:nvPr>
        </p:nvSpPr>
        <p:spPr>
          <a:xfrm>
            <a:off x="1778000" y="4533900"/>
            <a:ext cx="20828000" cy="4648200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3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532204087_1355x1355.jpg"/>
          <p:cNvSpPr>
            <a:spLocks noGrp="1"/>
          </p:cNvSpPr>
          <p:nvPr>
            <p:ph type="pic" sz="half" idx="21"/>
          </p:nvPr>
        </p:nvSpPr>
        <p:spPr>
          <a:xfrm>
            <a:off x="12827000" y="952500"/>
            <a:ext cx="11468100" cy="114681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39" name="Title Text"/>
          <p:cNvSpPr txBox="1">
            <a:spLocks noGrp="1"/>
          </p:cNvSpPr>
          <p:nvPr>
            <p:ph type="title"/>
          </p:nvPr>
        </p:nvSpPr>
        <p:spPr>
          <a:xfrm>
            <a:off x="1651000" y="952500"/>
            <a:ext cx="10223500" cy="5549900"/>
          </a:xfrm>
          <a:prstGeom prst="rect">
            <a:avLst/>
          </a:prstGeom>
        </p:spPr>
        <p:txBody>
          <a:bodyPr anchor="b"/>
          <a:lstStyle/>
          <a:p>
            <a:r>
              <a:t>Title Text</a:t>
            </a:r>
          </a:p>
        </p:txBody>
      </p:sp>
      <p:sp>
        <p:nvSpPr>
          <p:cNvPr id="40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651000" y="6527800"/>
            <a:ext cx="10223500" cy="57277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5400"/>
            </a:lvl1pPr>
            <a:lvl2pPr marL="0" indent="0" algn="ctr">
              <a:spcBef>
                <a:spcPts val="0"/>
              </a:spcBef>
              <a:buSzTx/>
              <a:buNone/>
              <a:defRPr sz="5400"/>
            </a:lvl2pPr>
            <a:lvl3pPr marL="0" indent="0" algn="ctr">
              <a:spcBef>
                <a:spcPts val="0"/>
              </a:spcBef>
              <a:buSzTx/>
              <a:buNone/>
              <a:defRPr sz="5400"/>
            </a:lvl3pPr>
            <a:lvl4pPr marL="0" indent="0" algn="ctr">
              <a:spcBef>
                <a:spcPts val="0"/>
              </a:spcBef>
              <a:buSzTx/>
              <a:buNone/>
              <a:defRPr sz="5400"/>
            </a:lvl4pPr>
            <a:lvl5pPr marL="0" indent="0" algn="ctr">
              <a:spcBef>
                <a:spcPts val="0"/>
              </a:spcBef>
              <a:buSzTx/>
              <a:buNone/>
              <a:defRPr sz="54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49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57" name="Body Level One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>
            <a:lvl1pPr>
              <a:defRPr sz="4800"/>
            </a:lvl1pPr>
            <a:lvl2pPr>
              <a:defRPr sz="4800"/>
            </a:lvl2pPr>
            <a:lvl3pPr>
              <a:defRPr sz="4800"/>
            </a:lvl3pPr>
            <a:lvl4pPr>
              <a:defRPr sz="4800"/>
            </a:lvl4pPr>
            <a:lvl5pPr>
              <a:defRPr sz="48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, Bullets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532205080_1647x1098.jpg"/>
          <p:cNvSpPr>
            <a:spLocks noGrp="1"/>
          </p:cNvSpPr>
          <p:nvPr>
            <p:ph type="pic" sz="half" idx="21"/>
          </p:nvPr>
        </p:nvSpPr>
        <p:spPr>
          <a:xfrm>
            <a:off x="10960100" y="3149600"/>
            <a:ext cx="13944600" cy="92964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66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67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1689100" y="3149600"/>
            <a:ext cx="10223500" cy="9296400"/>
          </a:xfrm>
          <a:prstGeom prst="rect">
            <a:avLst/>
          </a:prstGeom>
        </p:spPr>
        <p:txBody>
          <a:bodyPr/>
          <a:lstStyle>
            <a:lvl1pPr marL="558800" indent="-558800">
              <a:spcBef>
                <a:spcPts val="4500"/>
              </a:spcBef>
              <a:defRPr sz="3800"/>
            </a:lvl1pPr>
            <a:lvl2pPr marL="1117600" indent="-558800">
              <a:spcBef>
                <a:spcPts val="4500"/>
              </a:spcBef>
              <a:defRPr sz="3800"/>
            </a:lvl2pPr>
            <a:lvl3pPr marL="1676400" indent="-558800">
              <a:spcBef>
                <a:spcPts val="4500"/>
              </a:spcBef>
              <a:defRPr sz="3800"/>
            </a:lvl3pPr>
            <a:lvl4pPr marL="2235200" indent="-558800">
              <a:spcBef>
                <a:spcPts val="4500"/>
              </a:spcBef>
              <a:defRPr sz="3800"/>
            </a:lvl4pPr>
            <a:lvl5pPr marL="2794000" indent="-558800">
              <a:spcBef>
                <a:spcPts val="4500"/>
              </a:spcBef>
              <a:defRPr sz="38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6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Body Level One…"/>
          <p:cNvSpPr txBox="1">
            <a:spLocks noGrp="1"/>
          </p:cNvSpPr>
          <p:nvPr>
            <p:ph type="body" idx="1"/>
          </p:nvPr>
        </p:nvSpPr>
        <p:spPr>
          <a:xfrm>
            <a:off x="1689100" y="1778000"/>
            <a:ext cx="21005800" cy="10160000"/>
          </a:xfrm>
          <a:prstGeom prst="rect">
            <a:avLst/>
          </a:prstGeom>
        </p:spPr>
        <p:txBody>
          <a:bodyPr/>
          <a:lstStyle>
            <a:lvl1pPr>
              <a:defRPr sz="4800"/>
            </a:lvl1pPr>
            <a:lvl2pPr>
              <a:defRPr sz="4800"/>
            </a:lvl2pPr>
            <a:lvl3pPr>
              <a:defRPr sz="4800"/>
            </a:lvl3pPr>
            <a:lvl4pPr>
              <a:defRPr sz="4800"/>
            </a:lvl4pPr>
            <a:lvl5pPr>
              <a:defRPr sz="48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7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3 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532205080_1647x1098.jpg"/>
          <p:cNvSpPr>
            <a:spLocks noGrp="1"/>
          </p:cNvSpPr>
          <p:nvPr>
            <p:ph type="pic" sz="quarter" idx="21"/>
          </p:nvPr>
        </p:nvSpPr>
        <p:spPr>
          <a:xfrm>
            <a:off x="15300325" y="7048500"/>
            <a:ext cx="8324850" cy="5549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4" name="532204087_1355x1355.jpg"/>
          <p:cNvSpPr>
            <a:spLocks noGrp="1"/>
          </p:cNvSpPr>
          <p:nvPr>
            <p:ph type="pic" sz="quarter" idx="22"/>
          </p:nvPr>
        </p:nvSpPr>
        <p:spPr>
          <a:xfrm>
            <a:off x="15760700" y="863600"/>
            <a:ext cx="7404100" cy="74041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5" name="532241774_2880x1920.jpg"/>
          <p:cNvSpPr>
            <a:spLocks noGrp="1"/>
          </p:cNvSpPr>
          <p:nvPr>
            <p:ph type="pic" idx="23"/>
          </p:nvPr>
        </p:nvSpPr>
        <p:spPr>
          <a:xfrm>
            <a:off x="-990600" y="1130300"/>
            <a:ext cx="17202150" cy="114681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689100" y="355600"/>
            <a:ext cx="21005800" cy="2286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1689100" y="3149600"/>
            <a:ext cx="21005800" cy="92964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1959031" y="13081000"/>
            <a:ext cx="453238" cy="461059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24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med"/>
  <p:txStyles>
    <p:title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4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0" marR="0" indent="457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4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0" marR="0" indent="914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4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0" marR="0" indent="1371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4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0" marR="0" indent="18288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4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0" marR="0" indent="22860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4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0" marR="0" indent="2743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4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0" marR="0" indent="3200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4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0" marR="0" indent="3657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4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9pPr>
    </p:titleStyle>
    <p:bodyStyle>
      <a:lvl1pPr marL="63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127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190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254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317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381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444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508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571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9pPr>
    </p:bodyStyle>
    <p:other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457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914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1371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18288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22860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2743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3200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3657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751910F7-856A-BE4C-A7CA-E4B9F9C0D0C7}"/>
              </a:ext>
            </a:extLst>
          </p:cNvPr>
          <p:cNvGrpSpPr/>
          <p:nvPr/>
        </p:nvGrpSpPr>
        <p:grpSpPr>
          <a:xfrm>
            <a:off x="1825776" y="8731"/>
            <a:ext cx="21519754" cy="13717985"/>
            <a:chOff x="1825776" y="8731"/>
            <a:chExt cx="21519754" cy="13717985"/>
          </a:xfrm>
        </p:grpSpPr>
        <p:sp>
          <p:nvSpPr>
            <p:cNvPr id="405" name="Shape"/>
            <p:cNvSpPr/>
            <p:nvPr/>
          </p:nvSpPr>
          <p:spPr>
            <a:xfrm>
              <a:off x="1825776" y="8731"/>
              <a:ext cx="21519754" cy="1371798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6782"/>
                  </a:lnTo>
                  <a:cubicBezTo>
                    <a:pt x="42" y="7830"/>
                    <a:pt x="296" y="8830"/>
                    <a:pt x="727" y="9634"/>
                  </a:cubicBezTo>
                  <a:cubicBezTo>
                    <a:pt x="970" y="10090"/>
                    <a:pt x="1266" y="10471"/>
                    <a:pt x="1597" y="10760"/>
                  </a:cubicBezTo>
                  <a:cubicBezTo>
                    <a:pt x="1266" y="11049"/>
                    <a:pt x="970" y="11430"/>
                    <a:pt x="727" y="11886"/>
                  </a:cubicBezTo>
                  <a:cubicBezTo>
                    <a:pt x="296" y="12691"/>
                    <a:pt x="42" y="13691"/>
                    <a:pt x="0" y="14739"/>
                  </a:cubicBezTo>
                  <a:lnTo>
                    <a:pt x="0" y="21600"/>
                  </a:lnTo>
                  <a:lnTo>
                    <a:pt x="2487" y="21596"/>
                  </a:lnTo>
                  <a:lnTo>
                    <a:pt x="2487" y="15648"/>
                  </a:lnTo>
                  <a:cubicBezTo>
                    <a:pt x="2488" y="14792"/>
                    <a:pt x="2723" y="13977"/>
                    <a:pt x="3133" y="13411"/>
                  </a:cubicBezTo>
                  <a:cubicBezTo>
                    <a:pt x="3492" y="12915"/>
                    <a:pt x="3957" y="12650"/>
                    <a:pt x="4435" y="12670"/>
                  </a:cubicBezTo>
                  <a:lnTo>
                    <a:pt x="18801" y="12670"/>
                  </a:lnTo>
                  <a:lnTo>
                    <a:pt x="18801" y="15192"/>
                  </a:lnTo>
                  <a:lnTo>
                    <a:pt x="21600" y="10800"/>
                  </a:lnTo>
                  <a:lnTo>
                    <a:pt x="18801" y="6408"/>
                  </a:lnTo>
                  <a:lnTo>
                    <a:pt x="18801" y="8851"/>
                  </a:lnTo>
                  <a:lnTo>
                    <a:pt x="4435" y="8851"/>
                  </a:lnTo>
                  <a:cubicBezTo>
                    <a:pt x="3957" y="8870"/>
                    <a:pt x="3492" y="8606"/>
                    <a:pt x="3133" y="8109"/>
                  </a:cubicBezTo>
                  <a:cubicBezTo>
                    <a:pt x="2723" y="7543"/>
                    <a:pt x="2488" y="6729"/>
                    <a:pt x="2487" y="5873"/>
                  </a:cubicBezTo>
                  <a:lnTo>
                    <a:pt x="2487" y="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lIns="50800" tIns="50800" rIns="50800" bIns="50800" anchor="ctr"/>
            <a:lstStyle/>
            <a:p>
              <a:pPr defTabSz="1528703">
                <a:defRPr sz="54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406" name="Circle"/>
            <p:cNvSpPr/>
            <p:nvPr/>
          </p:nvSpPr>
          <p:spPr>
            <a:xfrm>
              <a:off x="5794356" y="6223000"/>
              <a:ext cx="1270001" cy="1270002"/>
            </a:xfrm>
            <a:prstGeom prst="ellipse">
              <a:avLst/>
            </a:pr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1528703">
                <a:defRPr sz="54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407" name="JAN"/>
            <p:cNvSpPr txBox="1"/>
            <p:nvPr/>
          </p:nvSpPr>
          <p:spPr>
            <a:xfrm>
              <a:off x="6050977" y="6591301"/>
              <a:ext cx="731359" cy="50270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 defTabSz="457200">
                <a:defRPr sz="2600" b="0">
                  <a:solidFill>
                    <a:srgbClr val="FFFFFF"/>
                  </a:solidFill>
                  <a:latin typeface="DM Sans Medium"/>
                  <a:ea typeface="DM Sans Medium"/>
                  <a:cs typeface="DM Sans Medium"/>
                  <a:sym typeface="DM Sans Medium"/>
                </a:defRPr>
              </a:lvl1pPr>
            </a:lstStyle>
            <a:p>
              <a:r>
                <a:rPr>
                  <a:solidFill>
                    <a:schemeClr val="bg2"/>
                  </a:solidFill>
                </a:rPr>
                <a:t>JAN</a:t>
              </a:r>
            </a:p>
          </p:txBody>
        </p:sp>
        <p:sp>
          <p:nvSpPr>
            <p:cNvPr id="409" name="Line"/>
            <p:cNvSpPr/>
            <p:nvPr/>
          </p:nvSpPr>
          <p:spPr>
            <a:xfrm flipV="1">
              <a:off x="6429355" y="4920854"/>
              <a:ext cx="0" cy="1270003"/>
            </a:xfrm>
            <a:prstGeom prst="line">
              <a:avLst/>
            </a:prstGeom>
            <a:noFill/>
            <a:ln w="25400" cap="flat">
              <a:solidFill>
                <a:schemeClr val="tx2"/>
              </a:solidFill>
              <a:custDash>
                <a:ds d="200000" sp="200000"/>
              </a:custDash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  <p:sp>
          <p:nvSpPr>
            <p:cNvPr id="410" name="Circle"/>
            <p:cNvSpPr/>
            <p:nvPr/>
          </p:nvSpPr>
          <p:spPr>
            <a:xfrm>
              <a:off x="6250626" y="4536847"/>
              <a:ext cx="357463" cy="357462"/>
            </a:xfrm>
            <a:prstGeom prst="ellipse">
              <a:avLst/>
            </a:pr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1528703">
                <a:defRPr sz="54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411" name="Circle"/>
            <p:cNvSpPr/>
            <p:nvPr/>
          </p:nvSpPr>
          <p:spPr>
            <a:xfrm>
              <a:off x="6350164" y="4636384"/>
              <a:ext cx="158388" cy="158387"/>
            </a:xfrm>
            <a:prstGeom prst="ellipse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1528703">
                <a:defRPr sz="54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415" name="Circle"/>
            <p:cNvSpPr/>
            <p:nvPr/>
          </p:nvSpPr>
          <p:spPr>
            <a:xfrm>
              <a:off x="8412915" y="6222999"/>
              <a:ext cx="1270001" cy="1270001"/>
            </a:xfrm>
            <a:prstGeom prst="ellipse">
              <a:avLst/>
            </a:pr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1528703">
                <a:defRPr sz="54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416" name="FEB"/>
            <p:cNvSpPr txBox="1"/>
            <p:nvPr/>
          </p:nvSpPr>
          <p:spPr>
            <a:xfrm>
              <a:off x="8669536" y="6591299"/>
              <a:ext cx="731359" cy="50270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 defTabSz="457200">
                <a:defRPr sz="2600" b="0">
                  <a:solidFill>
                    <a:srgbClr val="FFFFFF"/>
                  </a:solidFill>
                  <a:latin typeface="DM Sans Medium"/>
                  <a:ea typeface="DM Sans Medium"/>
                  <a:cs typeface="DM Sans Medium"/>
                  <a:sym typeface="DM Sans Medium"/>
                </a:defRPr>
              </a:lvl1pPr>
            </a:lstStyle>
            <a:p>
              <a:r>
                <a:rPr dirty="0">
                  <a:solidFill>
                    <a:schemeClr val="bg2"/>
                  </a:solidFill>
                </a:rPr>
                <a:t>FEB</a:t>
              </a:r>
            </a:p>
          </p:txBody>
        </p:sp>
        <p:sp>
          <p:nvSpPr>
            <p:cNvPr id="418" name="Line"/>
            <p:cNvSpPr/>
            <p:nvPr/>
          </p:nvSpPr>
          <p:spPr>
            <a:xfrm rot="10800000" flipV="1">
              <a:off x="9047915" y="7535700"/>
              <a:ext cx="0" cy="1270003"/>
            </a:xfrm>
            <a:prstGeom prst="line">
              <a:avLst/>
            </a:prstGeom>
            <a:noFill/>
            <a:ln w="25400" cap="flat">
              <a:solidFill>
                <a:schemeClr val="tx2"/>
              </a:solidFill>
              <a:custDash>
                <a:ds d="200000" sp="200000"/>
              </a:custDash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  <p:sp>
          <p:nvSpPr>
            <p:cNvPr id="419" name="Circle"/>
            <p:cNvSpPr/>
            <p:nvPr/>
          </p:nvSpPr>
          <p:spPr>
            <a:xfrm rot="10800000">
              <a:off x="8869182" y="8832248"/>
              <a:ext cx="357464" cy="357462"/>
            </a:xfrm>
            <a:prstGeom prst="ellipse">
              <a:avLst/>
            </a:pr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1528703">
                <a:defRPr sz="54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420" name="Circle"/>
            <p:cNvSpPr/>
            <p:nvPr/>
          </p:nvSpPr>
          <p:spPr>
            <a:xfrm rot="10800000">
              <a:off x="8968720" y="8931785"/>
              <a:ext cx="158388" cy="158387"/>
            </a:xfrm>
            <a:prstGeom prst="ellipse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1528703">
                <a:defRPr sz="54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424" name="Circle"/>
            <p:cNvSpPr/>
            <p:nvPr/>
          </p:nvSpPr>
          <p:spPr>
            <a:xfrm>
              <a:off x="11031475" y="6227445"/>
              <a:ext cx="1270001" cy="1270002"/>
            </a:xfrm>
            <a:prstGeom prst="ellipse">
              <a:avLst/>
            </a:prstGeom>
            <a:solidFill>
              <a:schemeClr val="accent3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1528703">
                <a:defRPr sz="54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425" name="MAR"/>
            <p:cNvSpPr txBox="1"/>
            <p:nvPr/>
          </p:nvSpPr>
          <p:spPr>
            <a:xfrm>
              <a:off x="11149468" y="6595746"/>
              <a:ext cx="1008615" cy="50270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 defTabSz="457200">
                <a:defRPr sz="2600" b="0">
                  <a:solidFill>
                    <a:srgbClr val="FFFFFF"/>
                  </a:solidFill>
                  <a:latin typeface="DM Sans Medium"/>
                  <a:ea typeface="DM Sans Medium"/>
                  <a:cs typeface="DM Sans Medium"/>
                  <a:sym typeface="DM Sans Medium"/>
                </a:defRPr>
              </a:lvl1pPr>
            </a:lstStyle>
            <a:p>
              <a:r>
                <a:rPr>
                  <a:solidFill>
                    <a:schemeClr val="bg2"/>
                  </a:solidFill>
                </a:rPr>
                <a:t>MAR</a:t>
              </a:r>
            </a:p>
          </p:txBody>
        </p:sp>
        <p:sp>
          <p:nvSpPr>
            <p:cNvPr id="427" name="Line"/>
            <p:cNvSpPr/>
            <p:nvPr/>
          </p:nvSpPr>
          <p:spPr>
            <a:xfrm flipV="1">
              <a:off x="11666474" y="4925299"/>
              <a:ext cx="0" cy="1270003"/>
            </a:xfrm>
            <a:prstGeom prst="line">
              <a:avLst/>
            </a:prstGeom>
            <a:noFill/>
            <a:ln w="25400" cap="flat">
              <a:solidFill>
                <a:schemeClr val="tx2"/>
              </a:solidFill>
              <a:custDash>
                <a:ds d="200000" sp="200000"/>
              </a:custDash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  <p:sp>
          <p:nvSpPr>
            <p:cNvPr id="428" name="Circle"/>
            <p:cNvSpPr/>
            <p:nvPr/>
          </p:nvSpPr>
          <p:spPr>
            <a:xfrm>
              <a:off x="11487745" y="4541292"/>
              <a:ext cx="357463" cy="357462"/>
            </a:xfrm>
            <a:prstGeom prst="ellipse">
              <a:avLst/>
            </a:prstGeom>
            <a:solidFill>
              <a:schemeClr val="accent3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1528703">
                <a:defRPr sz="54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429" name="Circle"/>
            <p:cNvSpPr/>
            <p:nvPr/>
          </p:nvSpPr>
          <p:spPr>
            <a:xfrm>
              <a:off x="11587283" y="4640829"/>
              <a:ext cx="158388" cy="158387"/>
            </a:xfrm>
            <a:prstGeom prst="ellipse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1528703">
                <a:defRPr sz="54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433" name="Circle"/>
            <p:cNvSpPr/>
            <p:nvPr/>
          </p:nvSpPr>
          <p:spPr>
            <a:xfrm>
              <a:off x="13650035" y="6227445"/>
              <a:ext cx="1270001" cy="1270001"/>
            </a:xfrm>
            <a:prstGeom prst="ellipse">
              <a:avLst/>
            </a:prstGeom>
            <a:solidFill>
              <a:schemeClr val="accent4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1528703">
                <a:defRPr sz="54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434" name="APR"/>
            <p:cNvSpPr txBox="1"/>
            <p:nvPr/>
          </p:nvSpPr>
          <p:spPr>
            <a:xfrm>
              <a:off x="13906656" y="6595745"/>
              <a:ext cx="731359" cy="50270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 defTabSz="457200">
                <a:defRPr sz="2600" b="0">
                  <a:solidFill>
                    <a:srgbClr val="FFFFFF"/>
                  </a:solidFill>
                  <a:latin typeface="DM Sans Medium"/>
                  <a:ea typeface="DM Sans Medium"/>
                  <a:cs typeface="DM Sans Medium"/>
                  <a:sym typeface="DM Sans Medium"/>
                </a:defRPr>
              </a:lvl1pPr>
            </a:lstStyle>
            <a:p>
              <a:r>
                <a:rPr>
                  <a:solidFill>
                    <a:schemeClr val="bg2"/>
                  </a:solidFill>
                </a:rPr>
                <a:t>APR</a:t>
              </a:r>
            </a:p>
          </p:txBody>
        </p:sp>
        <p:sp>
          <p:nvSpPr>
            <p:cNvPr id="436" name="Line"/>
            <p:cNvSpPr/>
            <p:nvPr/>
          </p:nvSpPr>
          <p:spPr>
            <a:xfrm rot="10800000" flipV="1">
              <a:off x="14285035" y="7540146"/>
              <a:ext cx="0" cy="1270003"/>
            </a:xfrm>
            <a:prstGeom prst="line">
              <a:avLst/>
            </a:prstGeom>
            <a:noFill/>
            <a:ln w="25400" cap="flat">
              <a:solidFill>
                <a:schemeClr val="tx2"/>
              </a:solidFill>
              <a:custDash>
                <a:ds d="200000" sp="200000"/>
              </a:custDash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  <p:sp>
          <p:nvSpPr>
            <p:cNvPr id="437" name="Circle"/>
            <p:cNvSpPr/>
            <p:nvPr/>
          </p:nvSpPr>
          <p:spPr>
            <a:xfrm rot="10800000">
              <a:off x="14106302" y="8836694"/>
              <a:ext cx="357464" cy="357462"/>
            </a:xfrm>
            <a:prstGeom prst="ellipse">
              <a:avLst/>
            </a:prstGeom>
            <a:solidFill>
              <a:schemeClr val="accent4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1528703">
                <a:defRPr sz="54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438" name="Circle"/>
            <p:cNvSpPr/>
            <p:nvPr/>
          </p:nvSpPr>
          <p:spPr>
            <a:xfrm rot="10800000">
              <a:off x="14205840" y="8936231"/>
              <a:ext cx="158388" cy="158387"/>
            </a:xfrm>
            <a:prstGeom prst="ellipse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1528703">
                <a:defRPr sz="54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442" name="Circle"/>
            <p:cNvSpPr/>
            <p:nvPr/>
          </p:nvSpPr>
          <p:spPr>
            <a:xfrm>
              <a:off x="16268594" y="6223000"/>
              <a:ext cx="1270001" cy="1270002"/>
            </a:xfrm>
            <a:prstGeom prst="ellipse">
              <a:avLst/>
            </a:prstGeom>
            <a:solidFill>
              <a:schemeClr val="accent5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1528703">
                <a:defRPr sz="54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443" name="MAY"/>
            <p:cNvSpPr txBox="1"/>
            <p:nvPr/>
          </p:nvSpPr>
          <p:spPr>
            <a:xfrm>
              <a:off x="16368132" y="6591301"/>
              <a:ext cx="1045525" cy="50270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 defTabSz="457200">
                <a:defRPr sz="2600" b="0">
                  <a:solidFill>
                    <a:srgbClr val="FFFFFF"/>
                  </a:solidFill>
                  <a:latin typeface="DM Sans Medium"/>
                  <a:ea typeface="DM Sans Medium"/>
                  <a:cs typeface="DM Sans Medium"/>
                  <a:sym typeface="DM Sans Medium"/>
                </a:defRPr>
              </a:lvl1pPr>
            </a:lstStyle>
            <a:p>
              <a:r>
                <a:rPr>
                  <a:solidFill>
                    <a:schemeClr val="bg2"/>
                  </a:solidFill>
                </a:rPr>
                <a:t>MAY</a:t>
              </a:r>
            </a:p>
          </p:txBody>
        </p:sp>
        <p:sp>
          <p:nvSpPr>
            <p:cNvPr id="445" name="Line"/>
            <p:cNvSpPr/>
            <p:nvPr/>
          </p:nvSpPr>
          <p:spPr>
            <a:xfrm flipV="1">
              <a:off x="16903593" y="4920854"/>
              <a:ext cx="0" cy="1270003"/>
            </a:xfrm>
            <a:prstGeom prst="line">
              <a:avLst/>
            </a:prstGeom>
            <a:noFill/>
            <a:ln w="25400" cap="flat">
              <a:solidFill>
                <a:schemeClr val="tx2"/>
              </a:solidFill>
              <a:custDash>
                <a:ds d="200000" sp="200000"/>
              </a:custDash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  <p:sp>
          <p:nvSpPr>
            <p:cNvPr id="446" name="Circle"/>
            <p:cNvSpPr/>
            <p:nvPr/>
          </p:nvSpPr>
          <p:spPr>
            <a:xfrm>
              <a:off x="16724864" y="4536847"/>
              <a:ext cx="357463" cy="357462"/>
            </a:xfrm>
            <a:prstGeom prst="ellipse">
              <a:avLst/>
            </a:prstGeom>
            <a:solidFill>
              <a:schemeClr val="accent5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1528703">
                <a:defRPr sz="54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447" name="Circle"/>
            <p:cNvSpPr/>
            <p:nvPr/>
          </p:nvSpPr>
          <p:spPr>
            <a:xfrm>
              <a:off x="16824402" y="4636384"/>
              <a:ext cx="158388" cy="158387"/>
            </a:xfrm>
            <a:prstGeom prst="ellipse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1528703">
                <a:defRPr sz="54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451" name="Circle"/>
            <p:cNvSpPr/>
            <p:nvPr/>
          </p:nvSpPr>
          <p:spPr>
            <a:xfrm>
              <a:off x="18887155" y="6222999"/>
              <a:ext cx="1270001" cy="1270001"/>
            </a:xfrm>
            <a:prstGeom prst="ellipse">
              <a:avLst/>
            </a:pr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1528703">
                <a:defRPr sz="54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452" name="JUN"/>
            <p:cNvSpPr txBox="1"/>
            <p:nvPr/>
          </p:nvSpPr>
          <p:spPr>
            <a:xfrm>
              <a:off x="19037765" y="6591299"/>
              <a:ext cx="943381" cy="50270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 defTabSz="457200">
                <a:defRPr sz="2600" b="0">
                  <a:solidFill>
                    <a:srgbClr val="FFFFFF"/>
                  </a:solidFill>
                  <a:latin typeface="DM Sans Medium"/>
                  <a:ea typeface="DM Sans Medium"/>
                  <a:cs typeface="DM Sans Medium"/>
                  <a:sym typeface="DM Sans Medium"/>
                </a:defRPr>
              </a:lvl1pPr>
            </a:lstStyle>
            <a:p>
              <a:r>
                <a:rPr>
                  <a:solidFill>
                    <a:schemeClr val="bg2"/>
                  </a:solidFill>
                </a:rPr>
                <a:t>JUN</a:t>
              </a:r>
            </a:p>
          </p:txBody>
        </p:sp>
        <p:sp>
          <p:nvSpPr>
            <p:cNvPr id="454" name="Line"/>
            <p:cNvSpPr/>
            <p:nvPr/>
          </p:nvSpPr>
          <p:spPr>
            <a:xfrm rot="10800000" flipV="1">
              <a:off x="19522155" y="7535700"/>
              <a:ext cx="0" cy="1270003"/>
            </a:xfrm>
            <a:prstGeom prst="line">
              <a:avLst/>
            </a:prstGeom>
            <a:noFill/>
            <a:ln w="25400" cap="flat">
              <a:solidFill>
                <a:schemeClr val="tx2"/>
              </a:solidFill>
              <a:custDash>
                <a:ds d="200000" sp="200000"/>
              </a:custDash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  <p:sp>
          <p:nvSpPr>
            <p:cNvPr id="455" name="Circle"/>
            <p:cNvSpPr/>
            <p:nvPr/>
          </p:nvSpPr>
          <p:spPr>
            <a:xfrm rot="10800000">
              <a:off x="19343422" y="8832248"/>
              <a:ext cx="357464" cy="357462"/>
            </a:xfrm>
            <a:prstGeom prst="ellipse">
              <a:avLst/>
            </a:pr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1528703">
                <a:defRPr sz="54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456" name="Circle"/>
            <p:cNvSpPr/>
            <p:nvPr/>
          </p:nvSpPr>
          <p:spPr>
            <a:xfrm rot="10800000">
              <a:off x="19442960" y="8931785"/>
              <a:ext cx="158388" cy="158387"/>
            </a:xfrm>
            <a:prstGeom prst="ellipse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1528703">
                <a:defRPr sz="54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460" name="Lorem ipsum dolor sit amet, consectetur adipiscing elit sed"/>
            <p:cNvSpPr txBox="1"/>
            <p:nvPr/>
          </p:nvSpPr>
          <p:spPr>
            <a:xfrm>
              <a:off x="4865156" y="2973452"/>
              <a:ext cx="3128402" cy="121058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 defTabSz="457200">
                <a:defRPr sz="2400" b="0">
                  <a:solidFill>
                    <a:srgbClr val="64798C"/>
                  </a:solidFill>
                  <a:latin typeface="DM Sans Regular"/>
                  <a:ea typeface="DM Sans Regular"/>
                  <a:cs typeface="DM Sans Regular"/>
                  <a:sym typeface="DM Sans Regular"/>
                </a:defRPr>
              </a:lvl1pPr>
            </a:lstStyle>
            <a:p>
              <a:r>
                <a:rPr>
                  <a:solidFill>
                    <a:schemeClr val="tx2"/>
                  </a:solidFill>
                </a:rPr>
                <a:t>Lorem ipsum dolor sit amet, consectetur adipiscing elit sed</a:t>
              </a:r>
            </a:p>
          </p:txBody>
        </p:sp>
        <p:sp>
          <p:nvSpPr>
            <p:cNvPr id="461" name="Title Text"/>
            <p:cNvSpPr txBox="1"/>
            <p:nvPr/>
          </p:nvSpPr>
          <p:spPr>
            <a:xfrm>
              <a:off x="5379900" y="2369278"/>
              <a:ext cx="2098913" cy="50270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 defTabSz="457200">
                <a:defRPr sz="2600" b="0">
                  <a:solidFill>
                    <a:srgbClr val="1D1C21"/>
                  </a:solidFill>
                  <a:latin typeface="DM Sans Medium"/>
                  <a:ea typeface="DM Sans Medium"/>
                  <a:cs typeface="DM Sans Medium"/>
                  <a:sym typeface="DM Sans Medium"/>
                </a:defRPr>
              </a:lvl1pPr>
            </a:lstStyle>
            <a:p>
              <a:r>
                <a:rPr dirty="0">
                  <a:solidFill>
                    <a:schemeClr val="tx1"/>
                  </a:solidFill>
                </a:rPr>
                <a:t>Title Text</a:t>
              </a:r>
            </a:p>
          </p:txBody>
        </p:sp>
        <p:sp>
          <p:nvSpPr>
            <p:cNvPr id="463" name="Lorem ipsum dolor sit amet, consectetur adipiscing elit sed"/>
            <p:cNvSpPr txBox="1"/>
            <p:nvPr/>
          </p:nvSpPr>
          <p:spPr>
            <a:xfrm>
              <a:off x="10102275" y="2973452"/>
              <a:ext cx="3128402" cy="121058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 defTabSz="457200">
                <a:defRPr sz="2400" b="0">
                  <a:solidFill>
                    <a:srgbClr val="64798C"/>
                  </a:solidFill>
                  <a:latin typeface="DM Sans Regular"/>
                  <a:ea typeface="DM Sans Regular"/>
                  <a:cs typeface="DM Sans Regular"/>
                  <a:sym typeface="DM Sans Regular"/>
                </a:defRPr>
              </a:lvl1pPr>
            </a:lstStyle>
            <a:p>
              <a:r>
                <a:rPr>
                  <a:solidFill>
                    <a:schemeClr val="tx2"/>
                  </a:solidFill>
                </a:rPr>
                <a:t>Lorem ipsum dolor sit amet, consectetur adipiscing elit sed</a:t>
              </a:r>
            </a:p>
          </p:txBody>
        </p:sp>
        <p:sp>
          <p:nvSpPr>
            <p:cNvPr id="464" name="Title Text"/>
            <p:cNvSpPr txBox="1"/>
            <p:nvPr/>
          </p:nvSpPr>
          <p:spPr>
            <a:xfrm>
              <a:off x="10617019" y="2369278"/>
              <a:ext cx="2098913" cy="50270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 defTabSz="457200">
                <a:defRPr sz="2600" b="0">
                  <a:solidFill>
                    <a:srgbClr val="1D1C21"/>
                  </a:solidFill>
                  <a:latin typeface="DM Sans Medium"/>
                  <a:ea typeface="DM Sans Medium"/>
                  <a:cs typeface="DM Sans Medium"/>
                  <a:sym typeface="DM Sans Medium"/>
                </a:defRPr>
              </a:lvl1pPr>
            </a:lstStyle>
            <a:p>
              <a:r>
                <a:rPr>
                  <a:solidFill>
                    <a:schemeClr val="tx1"/>
                  </a:solidFill>
                </a:rPr>
                <a:t>Title Text</a:t>
              </a:r>
            </a:p>
          </p:txBody>
        </p:sp>
        <p:sp>
          <p:nvSpPr>
            <p:cNvPr id="466" name="Lorem ipsum dolor sit amet, consectetur adipiscing elit sed"/>
            <p:cNvSpPr txBox="1"/>
            <p:nvPr/>
          </p:nvSpPr>
          <p:spPr>
            <a:xfrm>
              <a:off x="15339395" y="2973452"/>
              <a:ext cx="3128402" cy="121058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 defTabSz="457200">
                <a:defRPr sz="2400" b="0">
                  <a:solidFill>
                    <a:srgbClr val="64798C"/>
                  </a:solidFill>
                  <a:latin typeface="DM Sans Regular"/>
                  <a:ea typeface="DM Sans Regular"/>
                  <a:cs typeface="DM Sans Regular"/>
                  <a:sym typeface="DM Sans Regular"/>
                </a:defRPr>
              </a:lvl1pPr>
            </a:lstStyle>
            <a:p>
              <a:r>
                <a:rPr dirty="0">
                  <a:solidFill>
                    <a:schemeClr val="tx2"/>
                  </a:solidFill>
                </a:rPr>
                <a:t>Lorem ipsum dolor sit </a:t>
              </a:r>
              <a:r>
                <a:rPr dirty="0" err="1">
                  <a:solidFill>
                    <a:schemeClr val="tx2"/>
                  </a:solidFill>
                </a:rPr>
                <a:t>amet</a:t>
              </a:r>
              <a:r>
                <a:rPr dirty="0">
                  <a:solidFill>
                    <a:schemeClr val="tx2"/>
                  </a:solidFill>
                </a:rPr>
                <a:t>, </a:t>
              </a:r>
              <a:r>
                <a:rPr dirty="0" err="1">
                  <a:solidFill>
                    <a:schemeClr val="tx2"/>
                  </a:solidFill>
                </a:rPr>
                <a:t>consectetur</a:t>
              </a:r>
              <a:r>
                <a:rPr dirty="0">
                  <a:solidFill>
                    <a:schemeClr val="tx2"/>
                  </a:solidFill>
                </a:rPr>
                <a:t> </a:t>
              </a:r>
              <a:r>
                <a:rPr dirty="0" err="1">
                  <a:solidFill>
                    <a:schemeClr val="tx2"/>
                  </a:solidFill>
                </a:rPr>
                <a:t>adipiscing</a:t>
              </a:r>
              <a:r>
                <a:rPr dirty="0">
                  <a:solidFill>
                    <a:schemeClr val="tx2"/>
                  </a:solidFill>
                </a:rPr>
                <a:t> </a:t>
              </a:r>
              <a:r>
                <a:rPr dirty="0" err="1">
                  <a:solidFill>
                    <a:schemeClr val="tx2"/>
                  </a:solidFill>
                </a:rPr>
                <a:t>elit</a:t>
              </a:r>
              <a:r>
                <a:rPr dirty="0">
                  <a:solidFill>
                    <a:schemeClr val="tx2"/>
                  </a:solidFill>
                </a:rPr>
                <a:t> sed</a:t>
              </a:r>
            </a:p>
          </p:txBody>
        </p:sp>
        <p:sp>
          <p:nvSpPr>
            <p:cNvPr id="467" name="Title Text"/>
            <p:cNvSpPr txBox="1"/>
            <p:nvPr/>
          </p:nvSpPr>
          <p:spPr>
            <a:xfrm>
              <a:off x="15854139" y="2369278"/>
              <a:ext cx="2098913" cy="50270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 defTabSz="457200">
                <a:defRPr sz="2600" b="0">
                  <a:solidFill>
                    <a:srgbClr val="1D1C21"/>
                  </a:solidFill>
                  <a:latin typeface="DM Sans Medium"/>
                  <a:ea typeface="DM Sans Medium"/>
                  <a:cs typeface="DM Sans Medium"/>
                  <a:sym typeface="DM Sans Medium"/>
                </a:defRPr>
              </a:lvl1pPr>
            </a:lstStyle>
            <a:p>
              <a:r>
                <a:rPr>
                  <a:solidFill>
                    <a:schemeClr val="tx1"/>
                  </a:solidFill>
                </a:rPr>
                <a:t>Title Text</a:t>
              </a:r>
            </a:p>
          </p:txBody>
        </p:sp>
        <p:sp>
          <p:nvSpPr>
            <p:cNvPr id="469" name="Lorem ipsum dolor sit amet, consectetur adipiscing elit sed"/>
            <p:cNvSpPr txBox="1"/>
            <p:nvPr/>
          </p:nvSpPr>
          <p:spPr>
            <a:xfrm>
              <a:off x="7483716" y="10029173"/>
              <a:ext cx="3128401" cy="121058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 defTabSz="457200">
                <a:defRPr sz="2400" b="0">
                  <a:solidFill>
                    <a:srgbClr val="64798C"/>
                  </a:solidFill>
                  <a:latin typeface="DM Sans Regular"/>
                  <a:ea typeface="DM Sans Regular"/>
                  <a:cs typeface="DM Sans Regular"/>
                  <a:sym typeface="DM Sans Regular"/>
                </a:defRPr>
              </a:lvl1pPr>
            </a:lstStyle>
            <a:p>
              <a:r>
                <a:rPr>
                  <a:solidFill>
                    <a:schemeClr val="tx2"/>
                  </a:solidFill>
                </a:rPr>
                <a:t>Lorem ipsum dolor sit amet, consectetur adipiscing elit sed</a:t>
              </a:r>
            </a:p>
          </p:txBody>
        </p:sp>
        <p:sp>
          <p:nvSpPr>
            <p:cNvPr id="470" name="Title Text"/>
            <p:cNvSpPr txBox="1"/>
            <p:nvPr/>
          </p:nvSpPr>
          <p:spPr>
            <a:xfrm>
              <a:off x="7998460" y="9424999"/>
              <a:ext cx="2098913" cy="50270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 defTabSz="457200">
                <a:defRPr sz="2600" b="0">
                  <a:solidFill>
                    <a:srgbClr val="1D1C21"/>
                  </a:solidFill>
                  <a:latin typeface="DM Sans Medium"/>
                  <a:ea typeface="DM Sans Medium"/>
                  <a:cs typeface="DM Sans Medium"/>
                  <a:sym typeface="DM Sans Medium"/>
                </a:defRPr>
              </a:lvl1pPr>
            </a:lstStyle>
            <a:p>
              <a:r>
                <a:rPr>
                  <a:solidFill>
                    <a:schemeClr val="tx1"/>
                  </a:solidFill>
                </a:rPr>
                <a:t>Title Text</a:t>
              </a:r>
            </a:p>
          </p:txBody>
        </p:sp>
        <p:sp>
          <p:nvSpPr>
            <p:cNvPr id="472" name="Lorem ipsum dolor sit amet, consectetur adipiscing elit sed"/>
            <p:cNvSpPr txBox="1"/>
            <p:nvPr/>
          </p:nvSpPr>
          <p:spPr>
            <a:xfrm>
              <a:off x="12720835" y="10029173"/>
              <a:ext cx="3128401" cy="121058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 defTabSz="457200">
                <a:defRPr sz="2400" b="0">
                  <a:solidFill>
                    <a:srgbClr val="64798C"/>
                  </a:solidFill>
                  <a:latin typeface="DM Sans Regular"/>
                  <a:ea typeface="DM Sans Regular"/>
                  <a:cs typeface="DM Sans Regular"/>
                  <a:sym typeface="DM Sans Regular"/>
                </a:defRPr>
              </a:lvl1pPr>
            </a:lstStyle>
            <a:p>
              <a:r>
                <a:rPr>
                  <a:solidFill>
                    <a:schemeClr val="tx2"/>
                  </a:solidFill>
                </a:rPr>
                <a:t>Lorem ipsum dolor sit amet, consectetur adipiscing elit sed</a:t>
              </a:r>
            </a:p>
          </p:txBody>
        </p:sp>
        <p:sp>
          <p:nvSpPr>
            <p:cNvPr id="473" name="Title Text"/>
            <p:cNvSpPr txBox="1"/>
            <p:nvPr/>
          </p:nvSpPr>
          <p:spPr>
            <a:xfrm>
              <a:off x="13235579" y="9424999"/>
              <a:ext cx="2098913" cy="50270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 defTabSz="457200">
                <a:defRPr sz="2600" b="0">
                  <a:solidFill>
                    <a:srgbClr val="1D1C21"/>
                  </a:solidFill>
                  <a:latin typeface="DM Sans Medium"/>
                  <a:ea typeface="DM Sans Medium"/>
                  <a:cs typeface="DM Sans Medium"/>
                  <a:sym typeface="DM Sans Medium"/>
                </a:defRPr>
              </a:lvl1pPr>
            </a:lstStyle>
            <a:p>
              <a:r>
                <a:rPr>
                  <a:solidFill>
                    <a:schemeClr val="tx1"/>
                  </a:solidFill>
                </a:rPr>
                <a:t>Title Text</a:t>
              </a:r>
            </a:p>
          </p:txBody>
        </p:sp>
        <p:sp>
          <p:nvSpPr>
            <p:cNvPr id="475" name="Lorem ipsum dolor sit amet, consectetur adipiscing elit sed"/>
            <p:cNvSpPr txBox="1"/>
            <p:nvPr/>
          </p:nvSpPr>
          <p:spPr>
            <a:xfrm>
              <a:off x="17957956" y="10029173"/>
              <a:ext cx="3128402" cy="121058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 defTabSz="457200">
                <a:defRPr sz="2400" b="0">
                  <a:solidFill>
                    <a:srgbClr val="64798C"/>
                  </a:solidFill>
                  <a:latin typeface="DM Sans Regular"/>
                  <a:ea typeface="DM Sans Regular"/>
                  <a:cs typeface="DM Sans Regular"/>
                  <a:sym typeface="DM Sans Regular"/>
                </a:defRPr>
              </a:lvl1pPr>
            </a:lstStyle>
            <a:p>
              <a:r>
                <a:rPr dirty="0">
                  <a:solidFill>
                    <a:schemeClr val="tx2"/>
                  </a:solidFill>
                </a:rPr>
                <a:t>Lorem ipsum dolor sit </a:t>
              </a:r>
              <a:r>
                <a:rPr dirty="0" err="1">
                  <a:solidFill>
                    <a:schemeClr val="tx2"/>
                  </a:solidFill>
                </a:rPr>
                <a:t>amet</a:t>
              </a:r>
              <a:r>
                <a:rPr dirty="0">
                  <a:solidFill>
                    <a:schemeClr val="tx2"/>
                  </a:solidFill>
                </a:rPr>
                <a:t>, </a:t>
              </a:r>
              <a:r>
                <a:rPr dirty="0" err="1">
                  <a:solidFill>
                    <a:schemeClr val="tx2"/>
                  </a:solidFill>
                </a:rPr>
                <a:t>consectetur</a:t>
              </a:r>
              <a:r>
                <a:rPr dirty="0">
                  <a:solidFill>
                    <a:schemeClr val="tx2"/>
                  </a:solidFill>
                </a:rPr>
                <a:t> </a:t>
              </a:r>
              <a:r>
                <a:rPr dirty="0" err="1">
                  <a:solidFill>
                    <a:schemeClr val="tx2"/>
                  </a:solidFill>
                </a:rPr>
                <a:t>adipiscing</a:t>
              </a:r>
              <a:r>
                <a:rPr dirty="0">
                  <a:solidFill>
                    <a:schemeClr val="tx2"/>
                  </a:solidFill>
                </a:rPr>
                <a:t> </a:t>
              </a:r>
              <a:r>
                <a:rPr dirty="0" err="1">
                  <a:solidFill>
                    <a:schemeClr val="tx2"/>
                  </a:solidFill>
                </a:rPr>
                <a:t>elit</a:t>
              </a:r>
              <a:r>
                <a:rPr dirty="0">
                  <a:solidFill>
                    <a:schemeClr val="tx2"/>
                  </a:solidFill>
                </a:rPr>
                <a:t> sed</a:t>
              </a:r>
            </a:p>
          </p:txBody>
        </p:sp>
        <p:sp>
          <p:nvSpPr>
            <p:cNvPr id="476" name="Title Text"/>
            <p:cNvSpPr txBox="1"/>
            <p:nvPr/>
          </p:nvSpPr>
          <p:spPr>
            <a:xfrm>
              <a:off x="18472700" y="9424999"/>
              <a:ext cx="2098913" cy="50270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 defTabSz="457200">
                <a:defRPr sz="2600" b="0">
                  <a:solidFill>
                    <a:srgbClr val="1D1C21"/>
                  </a:solidFill>
                  <a:latin typeface="DM Sans Medium"/>
                  <a:ea typeface="DM Sans Medium"/>
                  <a:cs typeface="DM Sans Medium"/>
                  <a:sym typeface="DM Sans Medium"/>
                </a:defRPr>
              </a:lvl1pPr>
            </a:lstStyle>
            <a:p>
              <a:r>
                <a:rPr>
                  <a:solidFill>
                    <a:schemeClr val="tx1"/>
                  </a:solidFill>
                </a:rPr>
                <a:t>Title Text</a:t>
              </a:r>
            </a:p>
          </p:txBody>
        </p:sp>
      </p:grp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White">
  <a:themeElements>
    <a:clrScheme name="029-FlatColour">
      <a:dk1>
        <a:srgbClr val="1D1C21"/>
      </a:dk1>
      <a:lt1>
        <a:srgbClr val="F3F6F4"/>
      </a:lt1>
      <a:dk2>
        <a:srgbClr val="516B7E"/>
      </a:dk2>
      <a:lt2>
        <a:srgbClr val="FEFFFE"/>
      </a:lt2>
      <a:accent1>
        <a:srgbClr val="03BCB1"/>
      </a:accent1>
      <a:accent2>
        <a:srgbClr val="D41470"/>
      </a:accent2>
      <a:accent3>
        <a:srgbClr val="FCA124"/>
      </a:accent3>
      <a:accent4>
        <a:srgbClr val="D6E021"/>
      </a:accent4>
      <a:accent5>
        <a:srgbClr val="8B538C"/>
      </a:accent5>
      <a:accent6>
        <a:srgbClr val="03BCB1"/>
      </a:accent6>
      <a:hlink>
        <a:srgbClr val="03BCB1"/>
      </a:hlink>
      <a:folHlink>
        <a:srgbClr val="8B538C"/>
      </a:folHlink>
    </a:clrScheme>
    <a:fontScheme name="White">
      <a:majorFont>
        <a:latin typeface="DM Sans Bold"/>
        <a:ea typeface="DM Sans Bold"/>
        <a:cs typeface="DM Sans Bold"/>
      </a:majorFont>
      <a:minorFont>
        <a:latin typeface="DM Sans Bold"/>
        <a:ea typeface="DM Sans Bold"/>
        <a:cs typeface="DM Sans Bold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55BAB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1528703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54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DM Sans Bold"/>
        <a:ea typeface="DM Sans Bold"/>
        <a:cs typeface="DM Sans Bold"/>
      </a:majorFont>
      <a:minorFont>
        <a:latin typeface="DM Sans Bold"/>
        <a:ea typeface="DM Sans Bold"/>
        <a:cs typeface="DM Sans Bold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55BAB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1528703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54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81</TotalTime>
  <Words>78</Words>
  <Application>Microsoft Macintosh PowerPoint</Application>
  <PresentationFormat>Custom</PresentationFormat>
  <Paragraphs>18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DM Sans Medium</vt:lpstr>
      <vt:lpstr>DM Sans Regular</vt:lpstr>
      <vt:lpstr>Helvetica Neue</vt:lpstr>
      <vt:lpstr>Helvetica Neue Light</vt:lpstr>
      <vt:lpstr>Helvetica Neue Medium</vt:lpstr>
      <vt:lpstr>White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Анастасия Мясоедова</cp:lastModifiedBy>
  <cp:revision>8</cp:revision>
  <dcterms:modified xsi:type="dcterms:W3CDTF">2021-02-10T15:32:40Z</dcterms:modified>
</cp:coreProperties>
</file>