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1" r:id="rId4"/>
    <p:sldMasterId id="2147483672" r:id="rId5"/>
  </p:sldMasterIdLst>
  <p:notesMasterIdLst>
    <p:notesMasterId r:id="rId6"/>
  </p:notesMasterIdLst>
  <p:sldIdLst>
    <p:sldId id="256" r:id="rId7"/>
  </p:sldIdLst>
  <p:sldSz cy="5143500" cx="9144000"/>
  <p:notesSz cx="6858000" cy="9144000"/>
  <p:embeddedFontLst>
    <p:embeddedFont>
      <p:font typeface="DM Sans Medium"/>
      <p:regular r:id="rId8"/>
      <p:bold r:id="rId9"/>
      <p:italic r:id="rId10"/>
      <p:boldItalic r:id="rId11"/>
    </p:embeddedFont>
    <p:embeddedFont>
      <p:font typeface="Helvetica Neue"/>
      <p:regular r:id="rId12"/>
      <p:bold r:id="rId13"/>
      <p:italic r:id="rId14"/>
      <p:boldItalic r:id="rId15"/>
    </p:embeddedFont>
    <p:embeddedFont>
      <p:font typeface="Helvetica Neue Light"/>
      <p:regular r:id="rId16"/>
      <p:bold r:id="rId17"/>
      <p:italic r:id="rId18"/>
      <p:boldItalic r:id="rId19"/>
    </p:embeddedFont>
    <p:embeddedFont>
      <p:font typeface="DM Sans"/>
      <p:bold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DMSans-bold.fntdata"/><Relationship Id="rId11" Type="http://schemas.openxmlformats.org/officeDocument/2006/relationships/font" Target="fonts/DMSansMedium-boldItalic.fntdata"/><Relationship Id="rId10" Type="http://schemas.openxmlformats.org/officeDocument/2006/relationships/font" Target="fonts/DMSansMedium-italic.fntdata"/><Relationship Id="rId21" Type="http://schemas.openxmlformats.org/officeDocument/2006/relationships/font" Target="fonts/DMSans-boldItalic.fntdata"/><Relationship Id="rId13" Type="http://schemas.openxmlformats.org/officeDocument/2006/relationships/font" Target="fonts/HelveticaNeue-bold.fntdata"/><Relationship Id="rId12" Type="http://schemas.openxmlformats.org/officeDocument/2006/relationships/font" Target="fonts/HelveticaNeue-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DMSansMedium-bold.fntdata"/><Relationship Id="rId15" Type="http://schemas.openxmlformats.org/officeDocument/2006/relationships/font" Target="fonts/HelveticaNeue-boldItalic.fntdata"/><Relationship Id="rId14" Type="http://schemas.openxmlformats.org/officeDocument/2006/relationships/font" Target="fonts/HelveticaNeue-italic.fntdata"/><Relationship Id="rId17" Type="http://schemas.openxmlformats.org/officeDocument/2006/relationships/font" Target="fonts/HelveticaNeueLight-bold.fntdata"/><Relationship Id="rId16" Type="http://schemas.openxmlformats.org/officeDocument/2006/relationships/font" Target="fonts/HelveticaNeueLight-regular.fntdata"/><Relationship Id="rId5" Type="http://schemas.openxmlformats.org/officeDocument/2006/relationships/slideMaster" Target="slideMasters/slideMaster2.xml"/><Relationship Id="rId19" Type="http://schemas.openxmlformats.org/officeDocument/2006/relationships/font" Target="fonts/HelveticaNeueLight-boldItalic.fntdata"/><Relationship Id="rId6" Type="http://schemas.openxmlformats.org/officeDocument/2006/relationships/notesMaster" Target="notesMasters/notesMaster1.xml"/><Relationship Id="rId18" Type="http://schemas.openxmlformats.org/officeDocument/2006/relationships/font" Target="fonts/HelveticaNeueLight-italic.fntdata"/><Relationship Id="rId7" Type="http://schemas.openxmlformats.org/officeDocument/2006/relationships/slide" Target="slides/slide1.xml"/><Relationship Id="rId8" Type="http://schemas.openxmlformats.org/officeDocument/2006/relationships/font" Target="fonts/DMSansMedium-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1c27828986d_2_50: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g1c27828986d_2_5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type="title">
  <p:cSld name="TITLE">
    <p:spTree>
      <p:nvGrpSpPr>
        <p:cNvPr id="54" name="Shape 54"/>
        <p:cNvGrpSpPr/>
        <p:nvPr/>
      </p:nvGrpSpPr>
      <p:grpSpPr>
        <a:xfrm>
          <a:off x="0" y="0"/>
          <a:ext cx="0" cy="0"/>
          <a:chOff x="0" y="0"/>
          <a:chExt cx="0" cy="0"/>
        </a:xfrm>
      </p:grpSpPr>
      <p:sp>
        <p:nvSpPr>
          <p:cNvPr id="55" name="Google Shape;55;p14"/>
          <p:cNvSpPr txBox="1"/>
          <p:nvPr>
            <p:ph type="title"/>
          </p:nvPr>
        </p:nvSpPr>
        <p:spPr>
          <a:xfrm>
            <a:off x="666750" y="862013"/>
            <a:ext cx="7810500" cy="1743075"/>
          </a:xfrm>
          <a:prstGeom prst="rect">
            <a:avLst/>
          </a:prstGeom>
          <a:noFill/>
          <a:ln>
            <a:noFill/>
          </a:ln>
        </p:spPr>
        <p:txBody>
          <a:bodyPr anchorCtr="0" anchor="b"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56" name="Google Shape;56;p14"/>
          <p:cNvSpPr txBox="1"/>
          <p:nvPr>
            <p:ph idx="1" type="body"/>
          </p:nvPr>
        </p:nvSpPr>
        <p:spPr>
          <a:xfrm>
            <a:off x="666750" y="2652713"/>
            <a:ext cx="7810500" cy="595313"/>
          </a:xfrm>
          <a:prstGeom prst="rect">
            <a:avLst/>
          </a:prstGeom>
          <a:noFill/>
          <a:ln>
            <a:noFill/>
          </a:ln>
        </p:spPr>
        <p:txBody>
          <a:bodyPr anchorCtr="0" anchor="t" bIns="19050" lIns="19050" spcFirstLastPara="1" rIns="19050" wrap="square" tIns="19050">
            <a:normAutofit/>
          </a:bodyPr>
          <a:lstStyle>
            <a:lvl1pPr indent="-228600" lvl="0" marL="457200" algn="ctr">
              <a:lnSpc>
                <a:spcPct val="100000"/>
              </a:lnSpc>
              <a:spcBef>
                <a:spcPts val="0"/>
              </a:spcBef>
              <a:spcAft>
                <a:spcPts val="0"/>
              </a:spcAft>
              <a:buClr>
                <a:srgbClr val="000000"/>
              </a:buClr>
              <a:buSzPts val="2000"/>
              <a:buFont typeface="Helvetica Neue"/>
              <a:buNone/>
              <a:defRPr sz="2000"/>
            </a:lvl1pPr>
            <a:lvl2pPr indent="-228600" lvl="1" marL="914400" algn="ctr">
              <a:lnSpc>
                <a:spcPct val="100000"/>
              </a:lnSpc>
              <a:spcBef>
                <a:spcPts val="0"/>
              </a:spcBef>
              <a:spcAft>
                <a:spcPts val="0"/>
              </a:spcAft>
              <a:buClr>
                <a:srgbClr val="000000"/>
              </a:buClr>
              <a:buSzPts val="2000"/>
              <a:buFont typeface="Helvetica Neue"/>
              <a:buNone/>
              <a:defRPr sz="2000"/>
            </a:lvl2pPr>
            <a:lvl3pPr indent="-228600" lvl="2" marL="1371600" algn="ctr">
              <a:lnSpc>
                <a:spcPct val="100000"/>
              </a:lnSpc>
              <a:spcBef>
                <a:spcPts val="0"/>
              </a:spcBef>
              <a:spcAft>
                <a:spcPts val="0"/>
              </a:spcAft>
              <a:buClr>
                <a:srgbClr val="000000"/>
              </a:buClr>
              <a:buSzPts val="2000"/>
              <a:buFont typeface="Helvetica Neue"/>
              <a:buNone/>
              <a:defRPr sz="2000"/>
            </a:lvl3pPr>
            <a:lvl4pPr indent="-228600" lvl="3" marL="1828800" algn="ctr">
              <a:lnSpc>
                <a:spcPct val="100000"/>
              </a:lnSpc>
              <a:spcBef>
                <a:spcPts val="0"/>
              </a:spcBef>
              <a:spcAft>
                <a:spcPts val="0"/>
              </a:spcAft>
              <a:buClr>
                <a:srgbClr val="000000"/>
              </a:buClr>
              <a:buSzPts val="2000"/>
              <a:buFont typeface="Helvetica Neue"/>
              <a:buNone/>
              <a:defRPr sz="2000"/>
            </a:lvl4pPr>
            <a:lvl5pPr indent="-228600" lvl="4" marL="2286000" algn="ctr">
              <a:lnSpc>
                <a:spcPct val="100000"/>
              </a:lnSpc>
              <a:spcBef>
                <a:spcPts val="0"/>
              </a:spcBef>
              <a:spcAft>
                <a:spcPts val="0"/>
              </a:spcAft>
              <a:buClr>
                <a:srgbClr val="000000"/>
              </a:buClr>
              <a:buSzPts val="2000"/>
              <a:buFont typeface="Helvetica Neue"/>
              <a:buNone/>
              <a:defRPr sz="20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57" name="Google Shape;57;p14"/>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 Horizontal" type="tx">
  <p:cSld name="TITLE_AND_BODY">
    <p:spTree>
      <p:nvGrpSpPr>
        <p:cNvPr id="58" name="Shape 58"/>
        <p:cNvGrpSpPr/>
        <p:nvPr/>
      </p:nvGrpSpPr>
      <p:grpSpPr>
        <a:xfrm>
          <a:off x="0" y="0"/>
          <a:ext cx="0" cy="0"/>
          <a:chOff x="0" y="0"/>
          <a:chExt cx="0" cy="0"/>
        </a:xfrm>
      </p:grpSpPr>
      <p:sp>
        <p:nvSpPr>
          <p:cNvPr id="59" name="Google Shape;59;p15"/>
          <p:cNvSpPr/>
          <p:nvPr>
            <p:ph idx="2" type="pic"/>
          </p:nvPr>
        </p:nvSpPr>
        <p:spPr>
          <a:xfrm>
            <a:off x="1172238" y="-147637"/>
            <a:ext cx="6800850" cy="4533900"/>
          </a:xfrm>
          <a:prstGeom prst="rect">
            <a:avLst/>
          </a:prstGeom>
          <a:noFill/>
          <a:ln>
            <a:noFill/>
          </a:ln>
        </p:spPr>
      </p:sp>
      <p:sp>
        <p:nvSpPr>
          <p:cNvPr id="60" name="Google Shape;60;p15"/>
          <p:cNvSpPr txBox="1"/>
          <p:nvPr>
            <p:ph type="title"/>
          </p:nvPr>
        </p:nvSpPr>
        <p:spPr>
          <a:xfrm>
            <a:off x="238125" y="3567113"/>
            <a:ext cx="8667750" cy="752475"/>
          </a:xfrm>
          <a:prstGeom prst="rect">
            <a:avLst/>
          </a:prstGeom>
          <a:noFill/>
          <a:ln>
            <a:noFill/>
          </a:ln>
        </p:spPr>
        <p:txBody>
          <a:bodyPr anchorCtr="0" anchor="b"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61" name="Google Shape;61;p15"/>
          <p:cNvSpPr txBox="1"/>
          <p:nvPr>
            <p:ph idx="1" type="body"/>
          </p:nvPr>
        </p:nvSpPr>
        <p:spPr>
          <a:xfrm>
            <a:off x="238125" y="4291013"/>
            <a:ext cx="8667750" cy="595313"/>
          </a:xfrm>
          <a:prstGeom prst="rect">
            <a:avLst/>
          </a:prstGeom>
          <a:noFill/>
          <a:ln>
            <a:noFill/>
          </a:ln>
        </p:spPr>
        <p:txBody>
          <a:bodyPr anchorCtr="0" anchor="t" bIns="19050" lIns="19050" spcFirstLastPara="1" rIns="19050" wrap="square" tIns="19050">
            <a:normAutofit/>
          </a:bodyPr>
          <a:lstStyle>
            <a:lvl1pPr indent="-228600" lvl="0" marL="457200" algn="ctr">
              <a:lnSpc>
                <a:spcPct val="100000"/>
              </a:lnSpc>
              <a:spcBef>
                <a:spcPts val="0"/>
              </a:spcBef>
              <a:spcAft>
                <a:spcPts val="0"/>
              </a:spcAft>
              <a:buClr>
                <a:srgbClr val="000000"/>
              </a:buClr>
              <a:buSzPts val="2000"/>
              <a:buFont typeface="Helvetica Neue"/>
              <a:buNone/>
              <a:defRPr sz="2000"/>
            </a:lvl1pPr>
            <a:lvl2pPr indent="-228600" lvl="1" marL="914400" algn="ctr">
              <a:lnSpc>
                <a:spcPct val="100000"/>
              </a:lnSpc>
              <a:spcBef>
                <a:spcPts val="0"/>
              </a:spcBef>
              <a:spcAft>
                <a:spcPts val="0"/>
              </a:spcAft>
              <a:buClr>
                <a:srgbClr val="000000"/>
              </a:buClr>
              <a:buSzPts val="2000"/>
              <a:buFont typeface="Helvetica Neue"/>
              <a:buNone/>
              <a:defRPr sz="2000"/>
            </a:lvl2pPr>
            <a:lvl3pPr indent="-228600" lvl="2" marL="1371600" algn="ctr">
              <a:lnSpc>
                <a:spcPct val="100000"/>
              </a:lnSpc>
              <a:spcBef>
                <a:spcPts val="0"/>
              </a:spcBef>
              <a:spcAft>
                <a:spcPts val="0"/>
              </a:spcAft>
              <a:buClr>
                <a:srgbClr val="000000"/>
              </a:buClr>
              <a:buSzPts val="2000"/>
              <a:buFont typeface="Helvetica Neue"/>
              <a:buNone/>
              <a:defRPr sz="2000"/>
            </a:lvl3pPr>
            <a:lvl4pPr indent="-228600" lvl="3" marL="1828800" algn="ctr">
              <a:lnSpc>
                <a:spcPct val="100000"/>
              </a:lnSpc>
              <a:spcBef>
                <a:spcPts val="0"/>
              </a:spcBef>
              <a:spcAft>
                <a:spcPts val="0"/>
              </a:spcAft>
              <a:buClr>
                <a:srgbClr val="000000"/>
              </a:buClr>
              <a:buSzPts val="2000"/>
              <a:buFont typeface="Helvetica Neue"/>
              <a:buNone/>
              <a:defRPr sz="2000"/>
            </a:lvl4pPr>
            <a:lvl5pPr indent="-228600" lvl="4" marL="2286000" algn="ctr">
              <a:lnSpc>
                <a:spcPct val="100000"/>
              </a:lnSpc>
              <a:spcBef>
                <a:spcPts val="0"/>
              </a:spcBef>
              <a:spcAft>
                <a:spcPts val="0"/>
              </a:spcAft>
              <a:buClr>
                <a:srgbClr val="000000"/>
              </a:buClr>
              <a:buSzPts val="2000"/>
              <a:buFont typeface="Helvetica Neue"/>
              <a:buNone/>
              <a:defRPr sz="20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62" name="Google Shape;62;p15"/>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Centre">
  <p:cSld name="Title - Centre">
    <p:spTree>
      <p:nvGrpSpPr>
        <p:cNvPr id="63" name="Shape 63"/>
        <p:cNvGrpSpPr/>
        <p:nvPr/>
      </p:nvGrpSpPr>
      <p:grpSpPr>
        <a:xfrm>
          <a:off x="0" y="0"/>
          <a:ext cx="0" cy="0"/>
          <a:chOff x="0" y="0"/>
          <a:chExt cx="0" cy="0"/>
        </a:xfrm>
      </p:grpSpPr>
      <p:sp>
        <p:nvSpPr>
          <p:cNvPr id="64" name="Google Shape;64;p16"/>
          <p:cNvSpPr txBox="1"/>
          <p:nvPr>
            <p:ph type="title"/>
          </p:nvPr>
        </p:nvSpPr>
        <p:spPr>
          <a:xfrm>
            <a:off x="666750" y="1700213"/>
            <a:ext cx="7810500" cy="1743075"/>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65" name="Google Shape;65;p16"/>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 Vertical">
  <p:cSld name="Photo - Vertical">
    <p:spTree>
      <p:nvGrpSpPr>
        <p:cNvPr id="66" name="Shape 66"/>
        <p:cNvGrpSpPr/>
        <p:nvPr/>
      </p:nvGrpSpPr>
      <p:grpSpPr>
        <a:xfrm>
          <a:off x="0" y="0"/>
          <a:ext cx="0" cy="0"/>
          <a:chOff x="0" y="0"/>
          <a:chExt cx="0" cy="0"/>
        </a:xfrm>
      </p:grpSpPr>
      <p:sp>
        <p:nvSpPr>
          <p:cNvPr id="67" name="Google Shape;67;p17"/>
          <p:cNvSpPr/>
          <p:nvPr>
            <p:ph idx="2" type="pic"/>
          </p:nvPr>
        </p:nvSpPr>
        <p:spPr>
          <a:xfrm>
            <a:off x="4810125" y="357188"/>
            <a:ext cx="4300538" cy="4300538"/>
          </a:xfrm>
          <a:prstGeom prst="rect">
            <a:avLst/>
          </a:prstGeom>
          <a:noFill/>
          <a:ln>
            <a:noFill/>
          </a:ln>
        </p:spPr>
      </p:sp>
      <p:sp>
        <p:nvSpPr>
          <p:cNvPr id="68" name="Google Shape;68;p17"/>
          <p:cNvSpPr txBox="1"/>
          <p:nvPr>
            <p:ph type="title"/>
          </p:nvPr>
        </p:nvSpPr>
        <p:spPr>
          <a:xfrm>
            <a:off x="619125" y="357188"/>
            <a:ext cx="3833813" cy="2081213"/>
          </a:xfrm>
          <a:prstGeom prst="rect">
            <a:avLst/>
          </a:prstGeom>
          <a:noFill/>
          <a:ln>
            <a:noFill/>
          </a:ln>
        </p:spPr>
        <p:txBody>
          <a:bodyPr anchorCtr="0" anchor="b"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69" name="Google Shape;69;p17"/>
          <p:cNvSpPr txBox="1"/>
          <p:nvPr>
            <p:ph idx="1" type="body"/>
          </p:nvPr>
        </p:nvSpPr>
        <p:spPr>
          <a:xfrm>
            <a:off x="619125" y="2447925"/>
            <a:ext cx="3833813" cy="2147888"/>
          </a:xfrm>
          <a:prstGeom prst="rect">
            <a:avLst/>
          </a:prstGeom>
          <a:noFill/>
          <a:ln>
            <a:noFill/>
          </a:ln>
        </p:spPr>
        <p:txBody>
          <a:bodyPr anchorCtr="0" anchor="t" bIns="19050" lIns="19050" spcFirstLastPara="1" rIns="19050" wrap="square" tIns="19050">
            <a:normAutofit/>
          </a:bodyPr>
          <a:lstStyle>
            <a:lvl1pPr indent="-228600" lvl="0" marL="457200" algn="ctr">
              <a:lnSpc>
                <a:spcPct val="100000"/>
              </a:lnSpc>
              <a:spcBef>
                <a:spcPts val="0"/>
              </a:spcBef>
              <a:spcAft>
                <a:spcPts val="0"/>
              </a:spcAft>
              <a:buClr>
                <a:srgbClr val="000000"/>
              </a:buClr>
              <a:buSzPts val="2000"/>
              <a:buFont typeface="Helvetica Neue"/>
              <a:buNone/>
              <a:defRPr sz="2000"/>
            </a:lvl1pPr>
            <a:lvl2pPr indent="-228600" lvl="1" marL="914400" algn="ctr">
              <a:lnSpc>
                <a:spcPct val="100000"/>
              </a:lnSpc>
              <a:spcBef>
                <a:spcPts val="0"/>
              </a:spcBef>
              <a:spcAft>
                <a:spcPts val="0"/>
              </a:spcAft>
              <a:buClr>
                <a:srgbClr val="000000"/>
              </a:buClr>
              <a:buSzPts val="2000"/>
              <a:buFont typeface="Helvetica Neue"/>
              <a:buNone/>
              <a:defRPr sz="2000"/>
            </a:lvl2pPr>
            <a:lvl3pPr indent="-228600" lvl="2" marL="1371600" algn="ctr">
              <a:lnSpc>
                <a:spcPct val="100000"/>
              </a:lnSpc>
              <a:spcBef>
                <a:spcPts val="0"/>
              </a:spcBef>
              <a:spcAft>
                <a:spcPts val="0"/>
              </a:spcAft>
              <a:buClr>
                <a:srgbClr val="000000"/>
              </a:buClr>
              <a:buSzPts val="2000"/>
              <a:buFont typeface="Helvetica Neue"/>
              <a:buNone/>
              <a:defRPr sz="2000"/>
            </a:lvl3pPr>
            <a:lvl4pPr indent="-228600" lvl="3" marL="1828800" algn="ctr">
              <a:lnSpc>
                <a:spcPct val="100000"/>
              </a:lnSpc>
              <a:spcBef>
                <a:spcPts val="0"/>
              </a:spcBef>
              <a:spcAft>
                <a:spcPts val="0"/>
              </a:spcAft>
              <a:buClr>
                <a:srgbClr val="000000"/>
              </a:buClr>
              <a:buSzPts val="2000"/>
              <a:buFont typeface="Helvetica Neue"/>
              <a:buNone/>
              <a:defRPr sz="2000"/>
            </a:lvl4pPr>
            <a:lvl5pPr indent="-228600" lvl="4" marL="2286000" algn="ctr">
              <a:lnSpc>
                <a:spcPct val="100000"/>
              </a:lnSpc>
              <a:spcBef>
                <a:spcPts val="0"/>
              </a:spcBef>
              <a:spcAft>
                <a:spcPts val="0"/>
              </a:spcAft>
              <a:buClr>
                <a:srgbClr val="000000"/>
              </a:buClr>
              <a:buSzPts val="2000"/>
              <a:buFont typeface="Helvetica Neue"/>
              <a:buNone/>
              <a:defRPr sz="20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70" name="Google Shape;70;p17"/>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op">
  <p:cSld name="Title - Top">
    <p:spTree>
      <p:nvGrpSpPr>
        <p:cNvPr id="71" name="Shape 71"/>
        <p:cNvGrpSpPr/>
        <p:nvPr/>
      </p:nvGrpSpPr>
      <p:grpSpPr>
        <a:xfrm>
          <a:off x="0" y="0"/>
          <a:ext cx="0" cy="0"/>
          <a:chOff x="0" y="0"/>
          <a:chExt cx="0" cy="0"/>
        </a:xfrm>
      </p:grpSpPr>
      <p:sp>
        <p:nvSpPr>
          <p:cNvPr id="72" name="Google Shape;72;p18"/>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73" name="Google Shape;73;p18"/>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p:cSld name="Title &amp; Bullets">
    <p:spTree>
      <p:nvGrpSpPr>
        <p:cNvPr id="74" name="Shape 74"/>
        <p:cNvGrpSpPr/>
        <p:nvPr/>
      </p:nvGrpSpPr>
      <p:grpSpPr>
        <a:xfrm>
          <a:off x="0" y="0"/>
          <a:ext cx="0" cy="0"/>
          <a:chOff x="0" y="0"/>
          <a:chExt cx="0" cy="0"/>
        </a:xfrm>
      </p:grpSpPr>
      <p:sp>
        <p:nvSpPr>
          <p:cNvPr id="75" name="Google Shape;75;p19"/>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76" name="Google Shape;76;p19"/>
          <p:cNvSpPr txBox="1"/>
          <p:nvPr>
            <p:ph idx="1" type="body"/>
          </p:nvPr>
        </p:nvSpPr>
        <p:spPr>
          <a:xfrm>
            <a:off x="633413" y="1181100"/>
            <a:ext cx="7877175" cy="3486150"/>
          </a:xfrm>
          <a:prstGeom prst="rect">
            <a:avLst/>
          </a:prstGeom>
          <a:noFill/>
          <a:ln>
            <a:noFill/>
          </a:ln>
        </p:spPr>
        <p:txBody>
          <a:bodyPr anchorCtr="0" anchor="ctr" bIns="19050" lIns="19050" spcFirstLastPara="1" rIns="19050" wrap="square" tIns="19050">
            <a:normAutofit/>
          </a:bodyPr>
          <a:lstStyle>
            <a:lvl1pPr indent="-374650" lvl="0" marL="457200" algn="l">
              <a:lnSpc>
                <a:spcPct val="100000"/>
              </a:lnSpc>
              <a:spcBef>
                <a:spcPts val="2200"/>
              </a:spcBef>
              <a:spcAft>
                <a:spcPts val="0"/>
              </a:spcAft>
              <a:buClr>
                <a:srgbClr val="000000"/>
              </a:buClr>
              <a:buSzPts val="2300"/>
              <a:buFont typeface="Helvetica Neue"/>
              <a:buChar char="•"/>
              <a:defRPr sz="1800"/>
            </a:lvl1pPr>
            <a:lvl2pPr indent="-374650" lvl="1" marL="914400" algn="l">
              <a:lnSpc>
                <a:spcPct val="100000"/>
              </a:lnSpc>
              <a:spcBef>
                <a:spcPts val="2200"/>
              </a:spcBef>
              <a:spcAft>
                <a:spcPts val="0"/>
              </a:spcAft>
              <a:buClr>
                <a:srgbClr val="000000"/>
              </a:buClr>
              <a:buSzPts val="2300"/>
              <a:buFont typeface="Helvetica Neue"/>
              <a:buChar char="•"/>
              <a:defRPr sz="1800"/>
            </a:lvl2pPr>
            <a:lvl3pPr indent="-374650" lvl="2" marL="1371600" algn="l">
              <a:lnSpc>
                <a:spcPct val="100000"/>
              </a:lnSpc>
              <a:spcBef>
                <a:spcPts val="2200"/>
              </a:spcBef>
              <a:spcAft>
                <a:spcPts val="0"/>
              </a:spcAft>
              <a:buClr>
                <a:srgbClr val="000000"/>
              </a:buClr>
              <a:buSzPts val="2300"/>
              <a:buFont typeface="Helvetica Neue"/>
              <a:buChar char="•"/>
              <a:defRPr sz="1800"/>
            </a:lvl3pPr>
            <a:lvl4pPr indent="-374650" lvl="3" marL="1828800" algn="l">
              <a:lnSpc>
                <a:spcPct val="100000"/>
              </a:lnSpc>
              <a:spcBef>
                <a:spcPts val="2200"/>
              </a:spcBef>
              <a:spcAft>
                <a:spcPts val="0"/>
              </a:spcAft>
              <a:buClr>
                <a:srgbClr val="000000"/>
              </a:buClr>
              <a:buSzPts val="2300"/>
              <a:buFont typeface="Helvetica Neue"/>
              <a:buChar char="•"/>
              <a:defRPr sz="1800"/>
            </a:lvl4pPr>
            <a:lvl5pPr indent="-374650" lvl="4" marL="2286000" algn="l">
              <a:lnSpc>
                <a:spcPct val="100000"/>
              </a:lnSpc>
              <a:spcBef>
                <a:spcPts val="2200"/>
              </a:spcBef>
              <a:spcAft>
                <a:spcPts val="0"/>
              </a:spcAft>
              <a:buClr>
                <a:srgbClr val="000000"/>
              </a:buClr>
              <a:buSzPts val="2300"/>
              <a:buFont typeface="Helvetica Neue"/>
              <a:buChar char="•"/>
              <a:defRPr sz="18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77" name="Google Shape;77;p19"/>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ullets &amp; Photo">
  <p:cSld name="Title, Bullets &amp; Photo">
    <p:spTree>
      <p:nvGrpSpPr>
        <p:cNvPr id="78" name="Shape 78"/>
        <p:cNvGrpSpPr/>
        <p:nvPr/>
      </p:nvGrpSpPr>
      <p:grpSpPr>
        <a:xfrm>
          <a:off x="0" y="0"/>
          <a:ext cx="0" cy="0"/>
          <a:chOff x="0" y="0"/>
          <a:chExt cx="0" cy="0"/>
        </a:xfrm>
      </p:grpSpPr>
      <p:sp>
        <p:nvSpPr>
          <p:cNvPr id="79" name="Google Shape;79;p20"/>
          <p:cNvSpPr/>
          <p:nvPr>
            <p:ph idx="2" type="pic"/>
          </p:nvPr>
        </p:nvSpPr>
        <p:spPr>
          <a:xfrm>
            <a:off x="4110038" y="1181100"/>
            <a:ext cx="5229225" cy="3486150"/>
          </a:xfrm>
          <a:prstGeom prst="rect">
            <a:avLst/>
          </a:prstGeom>
          <a:noFill/>
          <a:ln>
            <a:noFill/>
          </a:ln>
        </p:spPr>
      </p:sp>
      <p:sp>
        <p:nvSpPr>
          <p:cNvPr id="80" name="Google Shape;80;p20"/>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81" name="Google Shape;81;p20"/>
          <p:cNvSpPr txBox="1"/>
          <p:nvPr>
            <p:ph idx="1" type="body"/>
          </p:nvPr>
        </p:nvSpPr>
        <p:spPr>
          <a:xfrm>
            <a:off x="633413" y="1181100"/>
            <a:ext cx="3833813" cy="3486150"/>
          </a:xfrm>
          <a:prstGeom prst="rect">
            <a:avLst/>
          </a:prstGeom>
          <a:noFill/>
          <a:ln>
            <a:noFill/>
          </a:ln>
        </p:spPr>
        <p:txBody>
          <a:bodyPr anchorCtr="0" anchor="ctr" bIns="19050" lIns="19050" spcFirstLastPara="1" rIns="19050" wrap="square" tIns="19050">
            <a:normAutofit/>
          </a:bodyPr>
          <a:lstStyle>
            <a:lvl1pPr indent="-342900" lvl="0" marL="457200" algn="l">
              <a:lnSpc>
                <a:spcPct val="100000"/>
              </a:lnSpc>
              <a:spcBef>
                <a:spcPts val="1700"/>
              </a:spcBef>
              <a:spcAft>
                <a:spcPts val="0"/>
              </a:spcAft>
              <a:buClr>
                <a:srgbClr val="000000"/>
              </a:buClr>
              <a:buSzPts val="1800"/>
              <a:buFont typeface="Helvetica Neue"/>
              <a:buChar char="•"/>
              <a:defRPr sz="1400"/>
            </a:lvl1pPr>
            <a:lvl2pPr indent="-342900" lvl="1" marL="914400" algn="l">
              <a:lnSpc>
                <a:spcPct val="100000"/>
              </a:lnSpc>
              <a:spcBef>
                <a:spcPts val="1700"/>
              </a:spcBef>
              <a:spcAft>
                <a:spcPts val="0"/>
              </a:spcAft>
              <a:buClr>
                <a:srgbClr val="000000"/>
              </a:buClr>
              <a:buSzPts val="1800"/>
              <a:buFont typeface="Helvetica Neue"/>
              <a:buChar char="•"/>
              <a:defRPr sz="1400"/>
            </a:lvl2pPr>
            <a:lvl3pPr indent="-342900" lvl="2" marL="1371600" algn="l">
              <a:lnSpc>
                <a:spcPct val="100000"/>
              </a:lnSpc>
              <a:spcBef>
                <a:spcPts val="1700"/>
              </a:spcBef>
              <a:spcAft>
                <a:spcPts val="0"/>
              </a:spcAft>
              <a:buClr>
                <a:srgbClr val="000000"/>
              </a:buClr>
              <a:buSzPts val="1800"/>
              <a:buFont typeface="Helvetica Neue"/>
              <a:buChar char="•"/>
              <a:defRPr sz="1400"/>
            </a:lvl3pPr>
            <a:lvl4pPr indent="-342900" lvl="3" marL="1828800" algn="l">
              <a:lnSpc>
                <a:spcPct val="100000"/>
              </a:lnSpc>
              <a:spcBef>
                <a:spcPts val="1700"/>
              </a:spcBef>
              <a:spcAft>
                <a:spcPts val="0"/>
              </a:spcAft>
              <a:buClr>
                <a:srgbClr val="000000"/>
              </a:buClr>
              <a:buSzPts val="1800"/>
              <a:buFont typeface="Helvetica Neue"/>
              <a:buChar char="•"/>
              <a:defRPr sz="1400"/>
            </a:lvl4pPr>
            <a:lvl5pPr indent="-342900" lvl="4" marL="2286000" algn="l">
              <a:lnSpc>
                <a:spcPct val="100000"/>
              </a:lnSpc>
              <a:spcBef>
                <a:spcPts val="1700"/>
              </a:spcBef>
              <a:spcAft>
                <a:spcPts val="0"/>
              </a:spcAft>
              <a:buClr>
                <a:srgbClr val="000000"/>
              </a:buClr>
              <a:buSzPts val="1800"/>
              <a:buFont typeface="Helvetica Neue"/>
              <a:buChar char="•"/>
              <a:defRPr sz="14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82" name="Google Shape;82;p20"/>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p:cSld name="Bullets">
    <p:spTree>
      <p:nvGrpSpPr>
        <p:cNvPr id="83" name="Shape 83"/>
        <p:cNvGrpSpPr/>
        <p:nvPr/>
      </p:nvGrpSpPr>
      <p:grpSpPr>
        <a:xfrm>
          <a:off x="0" y="0"/>
          <a:ext cx="0" cy="0"/>
          <a:chOff x="0" y="0"/>
          <a:chExt cx="0" cy="0"/>
        </a:xfrm>
      </p:grpSpPr>
      <p:sp>
        <p:nvSpPr>
          <p:cNvPr id="84" name="Google Shape;84;p21"/>
          <p:cNvSpPr txBox="1"/>
          <p:nvPr>
            <p:ph idx="1" type="body"/>
          </p:nvPr>
        </p:nvSpPr>
        <p:spPr>
          <a:xfrm>
            <a:off x="633413" y="666750"/>
            <a:ext cx="7877175" cy="3810000"/>
          </a:xfrm>
          <a:prstGeom prst="rect">
            <a:avLst/>
          </a:prstGeom>
          <a:noFill/>
          <a:ln>
            <a:noFill/>
          </a:ln>
        </p:spPr>
        <p:txBody>
          <a:bodyPr anchorCtr="0" anchor="ctr" bIns="19050" lIns="19050" spcFirstLastPara="1" rIns="19050" wrap="square" tIns="19050">
            <a:normAutofit/>
          </a:bodyPr>
          <a:lstStyle>
            <a:lvl1pPr indent="-374650" lvl="0" marL="457200" algn="l">
              <a:lnSpc>
                <a:spcPct val="100000"/>
              </a:lnSpc>
              <a:spcBef>
                <a:spcPts val="2200"/>
              </a:spcBef>
              <a:spcAft>
                <a:spcPts val="0"/>
              </a:spcAft>
              <a:buClr>
                <a:srgbClr val="000000"/>
              </a:buClr>
              <a:buSzPts val="2300"/>
              <a:buFont typeface="Helvetica Neue"/>
              <a:buChar char="•"/>
              <a:defRPr sz="1800"/>
            </a:lvl1pPr>
            <a:lvl2pPr indent="-374650" lvl="1" marL="914400" algn="l">
              <a:lnSpc>
                <a:spcPct val="100000"/>
              </a:lnSpc>
              <a:spcBef>
                <a:spcPts val="2200"/>
              </a:spcBef>
              <a:spcAft>
                <a:spcPts val="0"/>
              </a:spcAft>
              <a:buClr>
                <a:srgbClr val="000000"/>
              </a:buClr>
              <a:buSzPts val="2300"/>
              <a:buFont typeface="Helvetica Neue"/>
              <a:buChar char="•"/>
              <a:defRPr sz="1800"/>
            </a:lvl2pPr>
            <a:lvl3pPr indent="-374650" lvl="2" marL="1371600" algn="l">
              <a:lnSpc>
                <a:spcPct val="100000"/>
              </a:lnSpc>
              <a:spcBef>
                <a:spcPts val="2200"/>
              </a:spcBef>
              <a:spcAft>
                <a:spcPts val="0"/>
              </a:spcAft>
              <a:buClr>
                <a:srgbClr val="000000"/>
              </a:buClr>
              <a:buSzPts val="2300"/>
              <a:buFont typeface="Helvetica Neue"/>
              <a:buChar char="•"/>
              <a:defRPr sz="1800"/>
            </a:lvl3pPr>
            <a:lvl4pPr indent="-374650" lvl="3" marL="1828800" algn="l">
              <a:lnSpc>
                <a:spcPct val="100000"/>
              </a:lnSpc>
              <a:spcBef>
                <a:spcPts val="2200"/>
              </a:spcBef>
              <a:spcAft>
                <a:spcPts val="0"/>
              </a:spcAft>
              <a:buClr>
                <a:srgbClr val="000000"/>
              </a:buClr>
              <a:buSzPts val="2300"/>
              <a:buFont typeface="Helvetica Neue"/>
              <a:buChar char="•"/>
              <a:defRPr sz="1800"/>
            </a:lvl4pPr>
            <a:lvl5pPr indent="-374650" lvl="4" marL="2286000" algn="l">
              <a:lnSpc>
                <a:spcPct val="100000"/>
              </a:lnSpc>
              <a:spcBef>
                <a:spcPts val="2200"/>
              </a:spcBef>
              <a:spcAft>
                <a:spcPts val="0"/>
              </a:spcAft>
              <a:buClr>
                <a:srgbClr val="000000"/>
              </a:buClr>
              <a:buSzPts val="2300"/>
              <a:buFont typeface="Helvetica Neue"/>
              <a:buChar char="•"/>
              <a:defRPr sz="18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85" name="Google Shape;85;p21"/>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 3 Up">
  <p:cSld name="Photo - 3 Up">
    <p:spTree>
      <p:nvGrpSpPr>
        <p:cNvPr id="86" name="Shape 86"/>
        <p:cNvGrpSpPr/>
        <p:nvPr/>
      </p:nvGrpSpPr>
      <p:grpSpPr>
        <a:xfrm>
          <a:off x="0" y="0"/>
          <a:ext cx="0" cy="0"/>
          <a:chOff x="0" y="0"/>
          <a:chExt cx="0" cy="0"/>
        </a:xfrm>
      </p:grpSpPr>
      <p:sp>
        <p:nvSpPr>
          <p:cNvPr id="87" name="Google Shape;87;p22"/>
          <p:cNvSpPr/>
          <p:nvPr>
            <p:ph idx="2" type="pic"/>
          </p:nvPr>
        </p:nvSpPr>
        <p:spPr>
          <a:xfrm>
            <a:off x="5737622" y="2643188"/>
            <a:ext cx="3121819" cy="2081213"/>
          </a:xfrm>
          <a:prstGeom prst="rect">
            <a:avLst/>
          </a:prstGeom>
          <a:noFill/>
          <a:ln>
            <a:noFill/>
          </a:ln>
        </p:spPr>
      </p:sp>
      <p:sp>
        <p:nvSpPr>
          <p:cNvPr id="88" name="Google Shape;88;p22"/>
          <p:cNvSpPr/>
          <p:nvPr>
            <p:ph idx="3" type="pic"/>
          </p:nvPr>
        </p:nvSpPr>
        <p:spPr>
          <a:xfrm>
            <a:off x="5910263" y="323850"/>
            <a:ext cx="2776538" cy="2776538"/>
          </a:xfrm>
          <a:prstGeom prst="rect">
            <a:avLst/>
          </a:prstGeom>
          <a:noFill/>
          <a:ln>
            <a:noFill/>
          </a:ln>
        </p:spPr>
      </p:sp>
      <p:sp>
        <p:nvSpPr>
          <p:cNvPr id="89" name="Google Shape;89;p22"/>
          <p:cNvSpPr/>
          <p:nvPr>
            <p:ph idx="4" type="pic"/>
          </p:nvPr>
        </p:nvSpPr>
        <p:spPr>
          <a:xfrm>
            <a:off x="-371475" y="423863"/>
            <a:ext cx="6450806" cy="4300538"/>
          </a:xfrm>
          <a:prstGeom prst="rect">
            <a:avLst/>
          </a:prstGeom>
          <a:noFill/>
          <a:ln>
            <a:noFill/>
          </a:ln>
        </p:spPr>
      </p:sp>
      <p:sp>
        <p:nvSpPr>
          <p:cNvPr id="90" name="Google Shape;90;p22"/>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Quote">
    <p:spTree>
      <p:nvGrpSpPr>
        <p:cNvPr id="91" name="Shape 91"/>
        <p:cNvGrpSpPr/>
        <p:nvPr/>
      </p:nvGrpSpPr>
      <p:grpSpPr>
        <a:xfrm>
          <a:off x="0" y="0"/>
          <a:ext cx="0" cy="0"/>
          <a:chOff x="0" y="0"/>
          <a:chExt cx="0" cy="0"/>
        </a:xfrm>
      </p:grpSpPr>
      <p:sp>
        <p:nvSpPr>
          <p:cNvPr id="92" name="Google Shape;92;p23"/>
          <p:cNvSpPr txBox="1"/>
          <p:nvPr>
            <p:ph idx="1" type="body"/>
          </p:nvPr>
        </p:nvSpPr>
        <p:spPr>
          <a:xfrm>
            <a:off x="895350" y="3357563"/>
            <a:ext cx="7358062" cy="219570"/>
          </a:xfrm>
          <a:prstGeom prst="rect">
            <a:avLst/>
          </a:prstGeom>
          <a:noFill/>
          <a:ln>
            <a:noFill/>
          </a:ln>
        </p:spPr>
        <p:txBody>
          <a:bodyPr anchorCtr="0" anchor="t" bIns="19050" lIns="19050" spcFirstLastPara="1" rIns="19050" wrap="square" tIns="19050">
            <a:spAutoFit/>
          </a:bodyPr>
          <a:lstStyle>
            <a:lvl1pPr indent="-228600" lvl="0" marL="457200" algn="ctr">
              <a:lnSpc>
                <a:spcPct val="100000"/>
              </a:lnSpc>
              <a:spcBef>
                <a:spcPts val="0"/>
              </a:spcBef>
              <a:spcAft>
                <a:spcPts val="0"/>
              </a:spcAft>
              <a:buClr>
                <a:srgbClr val="000000"/>
              </a:buClr>
              <a:buSzPts val="1200"/>
              <a:buFont typeface="Helvetica Neue"/>
              <a:buNone/>
              <a:defRPr i="1" sz="1200"/>
            </a:lvl1pPr>
            <a:lvl2pPr indent="-279400" lvl="1" marL="914400" algn="l">
              <a:lnSpc>
                <a:spcPct val="100000"/>
              </a:lnSpc>
              <a:spcBef>
                <a:spcPts val="2200"/>
              </a:spcBef>
              <a:spcAft>
                <a:spcPts val="0"/>
              </a:spcAft>
              <a:buClr>
                <a:srgbClr val="000000"/>
              </a:buClr>
              <a:buSzPts val="800"/>
              <a:buChar char="•"/>
              <a:defRPr/>
            </a:lvl2pPr>
            <a:lvl3pPr indent="-279400" lvl="2" marL="1371600" algn="l">
              <a:lnSpc>
                <a:spcPct val="100000"/>
              </a:lnSpc>
              <a:spcBef>
                <a:spcPts val="2200"/>
              </a:spcBef>
              <a:spcAft>
                <a:spcPts val="0"/>
              </a:spcAft>
              <a:buClr>
                <a:srgbClr val="000000"/>
              </a:buClr>
              <a:buSzPts val="800"/>
              <a:buChar char="•"/>
              <a:defRPr/>
            </a:lvl3pPr>
            <a:lvl4pPr indent="-279400" lvl="3" marL="1828800" algn="l">
              <a:lnSpc>
                <a:spcPct val="100000"/>
              </a:lnSpc>
              <a:spcBef>
                <a:spcPts val="2200"/>
              </a:spcBef>
              <a:spcAft>
                <a:spcPts val="0"/>
              </a:spcAft>
              <a:buClr>
                <a:srgbClr val="000000"/>
              </a:buClr>
              <a:buSzPts val="800"/>
              <a:buChar char="•"/>
              <a:defRPr/>
            </a:lvl4pPr>
            <a:lvl5pPr indent="-279400" lvl="4" marL="2286000" algn="l">
              <a:lnSpc>
                <a:spcPct val="100000"/>
              </a:lnSpc>
              <a:spcBef>
                <a:spcPts val="2200"/>
              </a:spcBef>
              <a:spcAft>
                <a:spcPts val="0"/>
              </a:spcAft>
              <a:buClr>
                <a:srgbClr val="000000"/>
              </a:buClr>
              <a:buSzPts val="800"/>
              <a:buChar char="•"/>
              <a:defRPr/>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93" name="Google Shape;93;p23"/>
          <p:cNvSpPr txBox="1"/>
          <p:nvPr>
            <p:ph idx="2" type="body"/>
          </p:nvPr>
        </p:nvSpPr>
        <p:spPr>
          <a:xfrm>
            <a:off x="895350" y="2278856"/>
            <a:ext cx="7358062" cy="309563"/>
          </a:xfrm>
          <a:prstGeom prst="rect">
            <a:avLst/>
          </a:prstGeom>
          <a:noFill/>
          <a:ln>
            <a:noFill/>
          </a:ln>
        </p:spPr>
        <p:txBody>
          <a:bodyPr anchorCtr="0" anchor="ctr" bIns="19050" lIns="19050" spcFirstLastPara="1" rIns="19050" wrap="square" tIns="19050">
            <a:spAutoFit/>
          </a:bodyPr>
          <a:lstStyle>
            <a:lvl1pPr indent="-228600" lvl="0" marL="457200" algn="ctr">
              <a:lnSpc>
                <a:spcPct val="100000"/>
              </a:lnSpc>
              <a:spcBef>
                <a:spcPts val="0"/>
              </a:spcBef>
              <a:spcAft>
                <a:spcPts val="0"/>
              </a:spcAft>
              <a:buClr>
                <a:srgbClr val="000000"/>
              </a:buClr>
              <a:buSzPts val="1800"/>
              <a:buFont typeface="Helvetica Neue"/>
              <a:buNone/>
              <a:defRPr sz="1800">
                <a:latin typeface="Helvetica Neue"/>
                <a:ea typeface="Helvetica Neue"/>
                <a:cs typeface="Helvetica Neue"/>
                <a:sym typeface="Helvetica Neue"/>
              </a:defRPr>
            </a:lvl1pPr>
            <a:lvl2pPr indent="-279400" lvl="1" marL="914400" algn="l">
              <a:lnSpc>
                <a:spcPct val="100000"/>
              </a:lnSpc>
              <a:spcBef>
                <a:spcPts val="2200"/>
              </a:spcBef>
              <a:spcAft>
                <a:spcPts val="0"/>
              </a:spcAft>
              <a:buClr>
                <a:srgbClr val="000000"/>
              </a:buClr>
              <a:buSzPts val="800"/>
              <a:buChar char="•"/>
              <a:defRPr/>
            </a:lvl2pPr>
            <a:lvl3pPr indent="-279400" lvl="2" marL="1371600" algn="l">
              <a:lnSpc>
                <a:spcPct val="100000"/>
              </a:lnSpc>
              <a:spcBef>
                <a:spcPts val="2200"/>
              </a:spcBef>
              <a:spcAft>
                <a:spcPts val="0"/>
              </a:spcAft>
              <a:buClr>
                <a:srgbClr val="000000"/>
              </a:buClr>
              <a:buSzPts val="800"/>
              <a:buChar char="•"/>
              <a:defRPr/>
            </a:lvl3pPr>
            <a:lvl4pPr indent="-279400" lvl="3" marL="1828800" algn="l">
              <a:lnSpc>
                <a:spcPct val="100000"/>
              </a:lnSpc>
              <a:spcBef>
                <a:spcPts val="2200"/>
              </a:spcBef>
              <a:spcAft>
                <a:spcPts val="0"/>
              </a:spcAft>
              <a:buClr>
                <a:srgbClr val="000000"/>
              </a:buClr>
              <a:buSzPts val="800"/>
              <a:buChar char="•"/>
              <a:defRPr/>
            </a:lvl4pPr>
            <a:lvl5pPr indent="-279400" lvl="4" marL="2286000" algn="l">
              <a:lnSpc>
                <a:spcPct val="100000"/>
              </a:lnSpc>
              <a:spcBef>
                <a:spcPts val="2200"/>
              </a:spcBef>
              <a:spcAft>
                <a:spcPts val="0"/>
              </a:spcAft>
              <a:buClr>
                <a:srgbClr val="000000"/>
              </a:buClr>
              <a:buSzPts val="800"/>
              <a:buChar char="•"/>
              <a:defRPr/>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94" name="Google Shape;94;p23"/>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p:cSld name="Photo">
    <p:spTree>
      <p:nvGrpSpPr>
        <p:cNvPr id="95" name="Shape 95"/>
        <p:cNvGrpSpPr/>
        <p:nvPr/>
      </p:nvGrpSpPr>
      <p:grpSpPr>
        <a:xfrm>
          <a:off x="0" y="0"/>
          <a:ext cx="0" cy="0"/>
          <a:chOff x="0" y="0"/>
          <a:chExt cx="0" cy="0"/>
        </a:xfrm>
      </p:grpSpPr>
      <p:sp>
        <p:nvSpPr>
          <p:cNvPr id="96" name="Google Shape;96;p24"/>
          <p:cNvSpPr/>
          <p:nvPr>
            <p:ph idx="2" type="pic"/>
          </p:nvPr>
        </p:nvSpPr>
        <p:spPr>
          <a:xfrm>
            <a:off x="-19050" y="-476250"/>
            <a:ext cx="9182100" cy="6121400"/>
          </a:xfrm>
          <a:prstGeom prst="rect">
            <a:avLst/>
          </a:prstGeom>
          <a:noFill/>
          <a:ln>
            <a:noFill/>
          </a:ln>
        </p:spPr>
      </p:sp>
      <p:sp>
        <p:nvSpPr>
          <p:cNvPr id="97" name="Google Shape;97;p24"/>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98" name="Shape 98"/>
        <p:cNvGrpSpPr/>
        <p:nvPr/>
      </p:nvGrpSpPr>
      <p:grpSpPr>
        <a:xfrm>
          <a:off x="0" y="0"/>
          <a:ext cx="0" cy="0"/>
          <a:chOff x="0" y="0"/>
          <a:chExt cx="0" cy="0"/>
        </a:xfrm>
      </p:grpSpPr>
      <p:sp>
        <p:nvSpPr>
          <p:cNvPr id="99" name="Google Shape;99;p25"/>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theme" Target="../theme/theme2.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1pPr>
            <a:lvl2pPr lvl="1"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2pPr>
            <a:lvl3pPr lvl="2"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3pPr>
            <a:lvl4pPr lvl="3"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4pPr>
            <a:lvl5pPr lvl="4"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5pPr>
            <a:lvl6pPr lvl="5"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6pPr>
            <a:lvl7pPr lvl="6"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7pPr>
            <a:lvl8pPr lvl="7"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8pPr>
            <a:lvl9pPr lvl="8"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9pPr>
          </a:lstStyle>
          <a:p/>
        </p:txBody>
      </p:sp>
      <p:sp>
        <p:nvSpPr>
          <p:cNvPr id="52" name="Google Shape;52;p13"/>
          <p:cNvSpPr txBox="1"/>
          <p:nvPr>
            <p:ph idx="1" type="body"/>
          </p:nvPr>
        </p:nvSpPr>
        <p:spPr>
          <a:xfrm>
            <a:off x="633413" y="1181100"/>
            <a:ext cx="7877175" cy="3486150"/>
          </a:xfrm>
          <a:prstGeom prst="rect">
            <a:avLst/>
          </a:prstGeom>
          <a:noFill/>
          <a:ln>
            <a:noFill/>
          </a:ln>
        </p:spPr>
        <p:txBody>
          <a:bodyPr anchorCtr="0" anchor="ctr" bIns="19050" lIns="19050" spcFirstLastPara="1" rIns="19050" wrap="square" tIns="19050">
            <a:normAutofit/>
          </a:bodyPr>
          <a:lstStyle>
            <a:lvl1pPr indent="-381000" lvl="0" marL="4572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1pPr>
            <a:lvl2pPr indent="-381000" lvl="1" marL="9144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2pPr>
            <a:lvl3pPr indent="-381000" lvl="2" marL="13716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3pPr>
            <a:lvl4pPr indent="-381000" lvl="3" marL="18288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4pPr>
            <a:lvl5pPr indent="-381000" lvl="4" marL="22860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5pPr>
            <a:lvl6pPr indent="-381000" lvl="5" marL="27432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6pPr>
            <a:lvl7pPr indent="-381000" lvl="6" marL="32004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7pPr>
            <a:lvl8pPr indent="-381000" lvl="7" marL="36576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8pPr>
            <a:lvl9pPr indent="-381000" lvl="8" marL="41148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9pPr>
          </a:lstStyle>
          <a:p/>
        </p:txBody>
      </p:sp>
      <p:sp>
        <p:nvSpPr>
          <p:cNvPr id="53" name="Google Shape;53;p13"/>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grpSp>
        <p:nvGrpSpPr>
          <p:cNvPr id="104" name="Google Shape;104;p26"/>
          <p:cNvGrpSpPr/>
          <p:nvPr/>
        </p:nvGrpSpPr>
        <p:grpSpPr>
          <a:xfrm>
            <a:off x="831098" y="1286361"/>
            <a:ext cx="7336489" cy="2742582"/>
            <a:chOff x="2216262" y="3430297"/>
            <a:chExt cx="19563970" cy="7313552"/>
          </a:xfrm>
        </p:grpSpPr>
        <p:sp>
          <p:nvSpPr>
            <p:cNvPr id="105" name="Google Shape;105;p26"/>
            <p:cNvSpPr/>
            <p:nvPr/>
          </p:nvSpPr>
          <p:spPr>
            <a:xfrm>
              <a:off x="2216262" y="3430297"/>
              <a:ext cx="10134397" cy="7313552"/>
            </a:xfrm>
            <a:custGeom>
              <a:rect b="b" l="l" r="r" t="t"/>
              <a:pathLst>
                <a:path extrusionOk="0" h="21588" w="21545">
                  <a:moveTo>
                    <a:pt x="20551" y="0"/>
                  </a:moveTo>
                  <a:lnTo>
                    <a:pt x="7779" y="5"/>
                  </a:lnTo>
                  <a:cubicBezTo>
                    <a:pt x="5587" y="-12"/>
                    <a:pt x="3606" y="1239"/>
                    <a:pt x="2192" y="3261"/>
                  </a:cubicBezTo>
                  <a:cubicBezTo>
                    <a:pt x="785" y="5274"/>
                    <a:pt x="-55" y="8047"/>
                    <a:pt x="3" y="11078"/>
                  </a:cubicBezTo>
                  <a:cubicBezTo>
                    <a:pt x="112" y="16826"/>
                    <a:pt x="3445" y="21446"/>
                    <a:pt x="7585" y="21588"/>
                  </a:cubicBezTo>
                  <a:lnTo>
                    <a:pt x="20530" y="21588"/>
                  </a:lnTo>
                  <a:lnTo>
                    <a:pt x="21540" y="20183"/>
                  </a:lnTo>
                  <a:lnTo>
                    <a:pt x="20546" y="18820"/>
                  </a:lnTo>
                  <a:lnTo>
                    <a:pt x="7593" y="18820"/>
                  </a:lnTo>
                  <a:cubicBezTo>
                    <a:pt x="4502" y="18706"/>
                    <a:pt x="2026" y="15224"/>
                    <a:pt x="1984" y="10930"/>
                  </a:cubicBezTo>
                  <a:cubicBezTo>
                    <a:pt x="1941" y="6468"/>
                    <a:pt x="4520" y="2809"/>
                    <a:pt x="7733" y="2771"/>
                  </a:cubicBezTo>
                  <a:lnTo>
                    <a:pt x="20541" y="2771"/>
                  </a:lnTo>
                  <a:lnTo>
                    <a:pt x="21545" y="1383"/>
                  </a:lnTo>
                  <a:lnTo>
                    <a:pt x="20551" y="0"/>
                  </a:lnTo>
                  <a:close/>
                </a:path>
              </a:pathLst>
            </a:custGeom>
            <a:solidFill>
              <a:schemeClr val="accent1"/>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06" name="Google Shape;106;p26"/>
            <p:cNvSpPr/>
            <p:nvPr/>
          </p:nvSpPr>
          <p:spPr>
            <a:xfrm>
              <a:off x="3812733" y="5019469"/>
              <a:ext cx="8541618" cy="4128919"/>
            </a:xfrm>
            <a:custGeom>
              <a:rect b="b" l="l" r="r" t="t"/>
              <a:pathLst>
                <a:path extrusionOk="0" h="21532" w="21592">
                  <a:moveTo>
                    <a:pt x="5246" y="59"/>
                  </a:moveTo>
                  <a:cubicBezTo>
                    <a:pt x="2350" y="12"/>
                    <a:pt x="-8" y="4851"/>
                    <a:pt x="0" y="10826"/>
                  </a:cubicBezTo>
                  <a:cubicBezTo>
                    <a:pt x="8" y="16792"/>
                    <a:pt x="2372" y="21600"/>
                    <a:pt x="5263" y="21531"/>
                  </a:cubicBezTo>
                  <a:lnTo>
                    <a:pt x="20394" y="21522"/>
                  </a:lnTo>
                  <a:lnTo>
                    <a:pt x="21592" y="19080"/>
                  </a:lnTo>
                  <a:lnTo>
                    <a:pt x="20397" y="16645"/>
                  </a:lnTo>
                  <a:lnTo>
                    <a:pt x="5313" y="16618"/>
                  </a:lnTo>
                  <a:cubicBezTo>
                    <a:pt x="3712" y="16735"/>
                    <a:pt x="2380" y="14103"/>
                    <a:pt x="2368" y="10798"/>
                  </a:cubicBezTo>
                  <a:cubicBezTo>
                    <a:pt x="2356" y="7457"/>
                    <a:pt x="3695" y="4768"/>
                    <a:pt x="5313" y="4880"/>
                  </a:cubicBezTo>
                  <a:lnTo>
                    <a:pt x="20400" y="4933"/>
                  </a:lnTo>
                  <a:lnTo>
                    <a:pt x="21581" y="2469"/>
                  </a:lnTo>
                  <a:lnTo>
                    <a:pt x="20369" y="0"/>
                  </a:lnTo>
                  <a:lnTo>
                    <a:pt x="5246" y="59"/>
                  </a:lnTo>
                  <a:close/>
                </a:path>
              </a:pathLst>
            </a:custGeom>
            <a:solidFill>
              <a:schemeClr val="accent2"/>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07" name="Google Shape;107;p26"/>
            <p:cNvSpPr/>
            <p:nvPr/>
          </p:nvSpPr>
          <p:spPr>
            <a:xfrm>
              <a:off x="5403855" y="6618975"/>
              <a:ext cx="6948925" cy="935789"/>
            </a:xfrm>
            <a:custGeom>
              <a:rect b="b" l="l" r="r" t="t"/>
              <a:pathLst>
                <a:path extrusionOk="0" h="21529" w="21586">
                  <a:moveTo>
                    <a:pt x="20134" y="0"/>
                  </a:moveTo>
                  <a:lnTo>
                    <a:pt x="1463" y="0"/>
                  </a:lnTo>
                  <a:cubicBezTo>
                    <a:pt x="646" y="-23"/>
                    <a:pt x="-14" y="4932"/>
                    <a:pt x="1" y="10980"/>
                  </a:cubicBezTo>
                  <a:cubicBezTo>
                    <a:pt x="15" y="16871"/>
                    <a:pt x="667" y="21577"/>
                    <a:pt x="1463" y="21529"/>
                  </a:cubicBezTo>
                  <a:lnTo>
                    <a:pt x="20131" y="21529"/>
                  </a:lnTo>
                  <a:lnTo>
                    <a:pt x="21586" y="10756"/>
                  </a:lnTo>
                  <a:lnTo>
                    <a:pt x="20134" y="0"/>
                  </a:lnTo>
                  <a:close/>
                </a:path>
              </a:pathLst>
            </a:custGeom>
            <a:solidFill>
              <a:schemeClr val="accent3"/>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08" name="Google Shape;108;p26"/>
            <p:cNvSpPr txBox="1"/>
            <p:nvPr/>
          </p:nvSpPr>
          <p:spPr>
            <a:xfrm>
              <a:off x="14497969" y="3976684"/>
              <a:ext cx="5145112" cy="2872581"/>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chemeClr val="dk1"/>
                </a:buClr>
                <a:buSzPts val="2300"/>
                <a:buFont typeface="DM Sans"/>
                <a:buNone/>
              </a:pPr>
              <a:r>
                <a:rPr b="1" i="0" lang="en-GB" sz="2300" u="none" cap="none" strike="noStrike">
                  <a:solidFill>
                    <a:schemeClr val="dk1"/>
                  </a:solidFill>
                  <a:latin typeface="DM Sans"/>
                  <a:ea typeface="DM Sans"/>
                  <a:cs typeface="DM Sans"/>
                  <a:sym typeface="DM Sans"/>
                </a:rPr>
                <a:t>Arrow Infographic Template</a:t>
              </a:r>
              <a:endParaRPr sz="500"/>
            </a:p>
          </p:txBody>
        </p:sp>
        <p:sp>
          <p:nvSpPr>
            <p:cNvPr id="109" name="Google Shape;109;p26"/>
            <p:cNvSpPr txBox="1"/>
            <p:nvPr/>
          </p:nvSpPr>
          <p:spPr>
            <a:xfrm>
              <a:off x="14518755" y="7339961"/>
              <a:ext cx="7261477" cy="2687915"/>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chemeClr val="dk2"/>
                </a:buClr>
                <a:buSzPts val="900"/>
                <a:buFont typeface="DM Sans"/>
                <a:buNone/>
              </a:pPr>
              <a:r>
                <a:rPr b="0" i="0" lang="en-GB" sz="900" u="none" cap="none" strike="noStrike">
                  <a:solidFill>
                    <a:schemeClr val="dk2"/>
                  </a:solidFill>
                  <a:latin typeface="DM Sans"/>
                  <a:ea typeface="DM Sans"/>
                  <a:cs typeface="DM Sans"/>
                  <a:sym typeface="DM Sans"/>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a:t>
              </a:r>
              <a:endParaRPr sz="500"/>
            </a:p>
          </p:txBody>
        </p:sp>
        <p:sp>
          <p:nvSpPr>
            <p:cNvPr id="110" name="Google Shape;110;p26"/>
            <p:cNvSpPr/>
            <p:nvPr/>
          </p:nvSpPr>
          <p:spPr>
            <a:xfrm>
              <a:off x="5535675" y="3541308"/>
              <a:ext cx="693909" cy="693908"/>
            </a:xfrm>
            <a:prstGeom prst="ellipse">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1" name="Google Shape;111;p26"/>
            <p:cNvSpPr/>
            <p:nvPr/>
          </p:nvSpPr>
          <p:spPr>
            <a:xfrm>
              <a:off x="5516950" y="3630027"/>
              <a:ext cx="731360" cy="471924"/>
            </a:xfrm>
            <a:custGeom>
              <a:rect b="b" l="l" r="r" t="t"/>
              <a:pathLst>
                <a:path extrusionOk="0" h="120000" w="21600">
                  <a:moveTo>
                    <a:pt x="0" y="0"/>
                  </a:moveTo>
                  <a:lnTo>
                    <a:pt x="21600" y="0"/>
                  </a:lnTo>
                  <a:lnTo>
                    <a:pt x="21600" y="0"/>
                  </a:lnTo>
                  <a:lnTo>
                    <a:pt x="0" y="0"/>
                  </a:lnTo>
                  <a:close/>
                </a:path>
              </a:pathLst>
            </a:custGeom>
            <a:noFill/>
            <a:ln>
              <a:noFill/>
            </a:ln>
          </p:spPr>
          <p:txBody>
            <a:bodyPr anchorCtr="0" anchor="t" bIns="19050" lIns="19050" spcFirstLastPara="1" rIns="19050" wrap="square" tIns="19050">
              <a:noAutofit/>
            </a:bodyPr>
            <a:lstStyle/>
            <a:p>
              <a:pPr indent="0" lvl="0" marL="0" marR="0" rtl="0" algn="ctr">
                <a:lnSpc>
                  <a:spcPct val="100000"/>
                </a:lnSpc>
                <a:spcBef>
                  <a:spcPts val="0"/>
                </a:spcBef>
                <a:spcAft>
                  <a:spcPts val="0"/>
                </a:spcAft>
                <a:buClr>
                  <a:schemeClr val="dk1"/>
                </a:buClr>
                <a:buSzPts val="900"/>
                <a:buFont typeface="DM Sans Medium"/>
                <a:buNone/>
              </a:pPr>
              <a:r>
                <a:rPr b="0" i="0" lang="en-GB" sz="900" u="none" cap="none" strike="noStrike">
                  <a:solidFill>
                    <a:schemeClr val="dk1"/>
                  </a:solidFill>
                  <a:latin typeface="DM Sans Medium"/>
                  <a:ea typeface="DM Sans Medium"/>
                  <a:cs typeface="DM Sans Medium"/>
                  <a:sym typeface="DM Sans Medium"/>
                </a:rPr>
                <a:t>1</a:t>
              </a:r>
              <a:endParaRPr sz="500"/>
            </a:p>
          </p:txBody>
        </p:sp>
        <p:sp>
          <p:nvSpPr>
            <p:cNvPr id="112" name="Google Shape;112;p26"/>
            <p:cNvSpPr/>
            <p:nvPr/>
          </p:nvSpPr>
          <p:spPr>
            <a:xfrm>
              <a:off x="5535675" y="5143641"/>
              <a:ext cx="693909" cy="693908"/>
            </a:xfrm>
            <a:prstGeom prst="ellipse">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3" name="Google Shape;113;p26"/>
            <p:cNvSpPr/>
            <p:nvPr/>
          </p:nvSpPr>
          <p:spPr>
            <a:xfrm>
              <a:off x="5516950" y="5232360"/>
              <a:ext cx="731360" cy="471924"/>
            </a:xfrm>
            <a:custGeom>
              <a:rect b="b" l="l" r="r" t="t"/>
              <a:pathLst>
                <a:path extrusionOk="0" h="120000" w="21600">
                  <a:moveTo>
                    <a:pt x="0" y="0"/>
                  </a:moveTo>
                  <a:lnTo>
                    <a:pt x="21600" y="0"/>
                  </a:lnTo>
                  <a:lnTo>
                    <a:pt x="21600" y="0"/>
                  </a:lnTo>
                  <a:lnTo>
                    <a:pt x="0" y="0"/>
                  </a:lnTo>
                  <a:close/>
                </a:path>
              </a:pathLst>
            </a:custGeom>
            <a:noFill/>
            <a:ln>
              <a:noFill/>
            </a:ln>
          </p:spPr>
          <p:txBody>
            <a:bodyPr anchorCtr="0" anchor="t" bIns="19050" lIns="19050" spcFirstLastPara="1" rIns="19050" wrap="square" tIns="19050">
              <a:noAutofit/>
            </a:bodyPr>
            <a:lstStyle/>
            <a:p>
              <a:pPr indent="0" lvl="0" marL="0" marR="0" rtl="0" algn="ctr">
                <a:lnSpc>
                  <a:spcPct val="100000"/>
                </a:lnSpc>
                <a:spcBef>
                  <a:spcPts val="0"/>
                </a:spcBef>
                <a:spcAft>
                  <a:spcPts val="0"/>
                </a:spcAft>
                <a:buClr>
                  <a:schemeClr val="dk1"/>
                </a:buClr>
                <a:buSzPts val="900"/>
                <a:buFont typeface="DM Sans Medium"/>
                <a:buNone/>
              </a:pPr>
              <a:r>
                <a:rPr b="0" i="0" lang="en-GB" sz="900" u="none" cap="none" strike="noStrike">
                  <a:solidFill>
                    <a:schemeClr val="dk1"/>
                  </a:solidFill>
                  <a:latin typeface="DM Sans Medium"/>
                  <a:ea typeface="DM Sans Medium"/>
                  <a:cs typeface="DM Sans Medium"/>
                  <a:sym typeface="DM Sans Medium"/>
                </a:rPr>
                <a:t>2</a:t>
              </a:r>
              <a:endParaRPr sz="500"/>
            </a:p>
          </p:txBody>
        </p:sp>
        <p:sp>
          <p:nvSpPr>
            <p:cNvPr id="114" name="Google Shape;114;p26"/>
            <p:cNvSpPr/>
            <p:nvPr/>
          </p:nvSpPr>
          <p:spPr>
            <a:xfrm>
              <a:off x="5535675" y="6733020"/>
              <a:ext cx="693909" cy="693908"/>
            </a:xfrm>
            <a:prstGeom prst="ellipse">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5" name="Google Shape;115;p26"/>
            <p:cNvSpPr/>
            <p:nvPr/>
          </p:nvSpPr>
          <p:spPr>
            <a:xfrm>
              <a:off x="5516950" y="6821739"/>
              <a:ext cx="731360" cy="471924"/>
            </a:xfrm>
            <a:custGeom>
              <a:rect b="b" l="l" r="r" t="t"/>
              <a:pathLst>
                <a:path extrusionOk="0" h="120000" w="21600">
                  <a:moveTo>
                    <a:pt x="0" y="0"/>
                  </a:moveTo>
                  <a:lnTo>
                    <a:pt x="21600" y="0"/>
                  </a:lnTo>
                  <a:lnTo>
                    <a:pt x="21600" y="0"/>
                  </a:lnTo>
                  <a:lnTo>
                    <a:pt x="0" y="0"/>
                  </a:lnTo>
                  <a:close/>
                </a:path>
              </a:pathLst>
            </a:custGeom>
            <a:noFill/>
            <a:ln>
              <a:noFill/>
            </a:ln>
          </p:spPr>
          <p:txBody>
            <a:bodyPr anchorCtr="0" anchor="t" bIns="19050" lIns="19050" spcFirstLastPara="1" rIns="19050" wrap="square" tIns="19050">
              <a:noAutofit/>
            </a:bodyPr>
            <a:lstStyle/>
            <a:p>
              <a:pPr indent="0" lvl="0" marL="0" marR="0" rtl="0" algn="ctr">
                <a:lnSpc>
                  <a:spcPct val="100000"/>
                </a:lnSpc>
                <a:spcBef>
                  <a:spcPts val="0"/>
                </a:spcBef>
                <a:spcAft>
                  <a:spcPts val="0"/>
                </a:spcAft>
                <a:buClr>
                  <a:schemeClr val="dk1"/>
                </a:buClr>
                <a:buSzPts val="900"/>
                <a:buFont typeface="DM Sans Medium"/>
                <a:buNone/>
              </a:pPr>
              <a:r>
                <a:rPr b="0" i="0" lang="en-GB" sz="900" u="none" cap="none" strike="noStrike">
                  <a:solidFill>
                    <a:schemeClr val="dk1"/>
                  </a:solidFill>
                  <a:latin typeface="DM Sans Medium"/>
                  <a:ea typeface="DM Sans Medium"/>
                  <a:cs typeface="DM Sans Medium"/>
                  <a:sym typeface="DM Sans Medium"/>
                </a:rPr>
                <a:t>3</a:t>
              </a:r>
              <a:endParaRPr sz="500"/>
            </a:p>
          </p:txBody>
        </p:sp>
        <p:sp>
          <p:nvSpPr>
            <p:cNvPr id="116" name="Google Shape;116;p26"/>
            <p:cNvSpPr/>
            <p:nvPr/>
          </p:nvSpPr>
          <p:spPr>
            <a:xfrm>
              <a:off x="5535675" y="8325225"/>
              <a:ext cx="693909" cy="693908"/>
            </a:xfrm>
            <a:prstGeom prst="ellipse">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7" name="Google Shape;117;p26"/>
            <p:cNvSpPr/>
            <p:nvPr/>
          </p:nvSpPr>
          <p:spPr>
            <a:xfrm>
              <a:off x="5516950" y="8413944"/>
              <a:ext cx="731360" cy="471924"/>
            </a:xfrm>
            <a:custGeom>
              <a:rect b="b" l="l" r="r" t="t"/>
              <a:pathLst>
                <a:path extrusionOk="0" h="120000" w="21600">
                  <a:moveTo>
                    <a:pt x="0" y="0"/>
                  </a:moveTo>
                  <a:lnTo>
                    <a:pt x="21600" y="0"/>
                  </a:lnTo>
                  <a:lnTo>
                    <a:pt x="21600" y="0"/>
                  </a:lnTo>
                  <a:lnTo>
                    <a:pt x="0" y="0"/>
                  </a:lnTo>
                  <a:close/>
                </a:path>
              </a:pathLst>
            </a:custGeom>
            <a:noFill/>
            <a:ln>
              <a:noFill/>
            </a:ln>
          </p:spPr>
          <p:txBody>
            <a:bodyPr anchorCtr="0" anchor="t" bIns="19050" lIns="19050" spcFirstLastPara="1" rIns="19050" wrap="square" tIns="19050">
              <a:noAutofit/>
            </a:bodyPr>
            <a:lstStyle/>
            <a:p>
              <a:pPr indent="0" lvl="0" marL="0" marR="0" rtl="0" algn="ctr">
                <a:lnSpc>
                  <a:spcPct val="100000"/>
                </a:lnSpc>
                <a:spcBef>
                  <a:spcPts val="0"/>
                </a:spcBef>
                <a:spcAft>
                  <a:spcPts val="0"/>
                </a:spcAft>
                <a:buClr>
                  <a:schemeClr val="dk1"/>
                </a:buClr>
                <a:buSzPts val="900"/>
                <a:buFont typeface="DM Sans Medium"/>
                <a:buNone/>
              </a:pPr>
              <a:r>
                <a:rPr b="0" i="0" lang="en-GB" sz="900" u="none" cap="none" strike="noStrike">
                  <a:solidFill>
                    <a:schemeClr val="dk1"/>
                  </a:solidFill>
                  <a:latin typeface="DM Sans Medium"/>
                  <a:ea typeface="DM Sans Medium"/>
                  <a:cs typeface="DM Sans Medium"/>
                  <a:sym typeface="DM Sans Medium"/>
                </a:rPr>
                <a:t>4</a:t>
              </a:r>
              <a:endParaRPr sz="500"/>
            </a:p>
          </p:txBody>
        </p:sp>
        <p:sp>
          <p:nvSpPr>
            <p:cNvPr id="118" name="Google Shape;118;p26"/>
            <p:cNvSpPr/>
            <p:nvPr/>
          </p:nvSpPr>
          <p:spPr>
            <a:xfrm>
              <a:off x="5535675" y="9924732"/>
              <a:ext cx="693909" cy="693908"/>
            </a:xfrm>
            <a:prstGeom prst="ellipse">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9" name="Google Shape;119;p26"/>
            <p:cNvSpPr/>
            <p:nvPr/>
          </p:nvSpPr>
          <p:spPr>
            <a:xfrm>
              <a:off x="5516950" y="10013451"/>
              <a:ext cx="731360" cy="471924"/>
            </a:xfrm>
            <a:custGeom>
              <a:rect b="b" l="l" r="r" t="t"/>
              <a:pathLst>
                <a:path extrusionOk="0" h="120000" w="21600">
                  <a:moveTo>
                    <a:pt x="0" y="0"/>
                  </a:moveTo>
                  <a:lnTo>
                    <a:pt x="21600" y="0"/>
                  </a:lnTo>
                  <a:lnTo>
                    <a:pt x="21600" y="0"/>
                  </a:lnTo>
                  <a:lnTo>
                    <a:pt x="0" y="0"/>
                  </a:lnTo>
                  <a:close/>
                </a:path>
              </a:pathLst>
            </a:custGeom>
            <a:noFill/>
            <a:ln>
              <a:noFill/>
            </a:ln>
          </p:spPr>
          <p:txBody>
            <a:bodyPr anchorCtr="0" anchor="t" bIns="19050" lIns="19050" spcFirstLastPara="1" rIns="19050" wrap="square" tIns="19050">
              <a:noAutofit/>
            </a:bodyPr>
            <a:lstStyle/>
            <a:p>
              <a:pPr indent="0" lvl="0" marL="0" marR="0" rtl="0" algn="ctr">
                <a:lnSpc>
                  <a:spcPct val="100000"/>
                </a:lnSpc>
                <a:spcBef>
                  <a:spcPts val="0"/>
                </a:spcBef>
                <a:spcAft>
                  <a:spcPts val="0"/>
                </a:spcAft>
                <a:buClr>
                  <a:schemeClr val="dk1"/>
                </a:buClr>
                <a:buSzPts val="900"/>
                <a:buFont typeface="DM Sans Medium"/>
                <a:buNone/>
              </a:pPr>
              <a:r>
                <a:rPr b="0" i="0" lang="en-GB" sz="900" u="none" cap="none" strike="noStrike">
                  <a:solidFill>
                    <a:schemeClr val="dk1"/>
                  </a:solidFill>
                  <a:latin typeface="DM Sans Medium"/>
                  <a:ea typeface="DM Sans Medium"/>
                  <a:cs typeface="DM Sans Medium"/>
                  <a:sym typeface="DM Sans Medium"/>
                </a:rPr>
                <a:t>5</a:t>
              </a:r>
              <a:endParaRPr sz="500"/>
            </a:p>
          </p:txBody>
        </p:sp>
      </p:gr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White">
  <a:themeElements>
    <a:clrScheme name="029-FlatColour">
      <a:dk1>
        <a:srgbClr val="1D1C21"/>
      </a:dk1>
      <a:lt1>
        <a:srgbClr val="F3F6F4"/>
      </a:lt1>
      <a:dk2>
        <a:srgbClr val="516B7E"/>
      </a:dk2>
      <a:lt2>
        <a:srgbClr val="FEFFFE"/>
      </a:lt2>
      <a:accent1>
        <a:srgbClr val="03BCB1"/>
      </a:accent1>
      <a:accent2>
        <a:srgbClr val="D41470"/>
      </a:accent2>
      <a:accent3>
        <a:srgbClr val="FCA124"/>
      </a:accent3>
      <a:accent4>
        <a:srgbClr val="D6E021"/>
      </a:accent4>
      <a:accent5>
        <a:srgbClr val="8B538C"/>
      </a:accent5>
      <a:accent6>
        <a:srgbClr val="03BCB1"/>
      </a:accent6>
      <a:hlink>
        <a:srgbClr val="03BCB1"/>
      </a:hlink>
      <a:folHlink>
        <a:srgbClr val="8B53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