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5"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A16AB05-021F-4E44-AA32-16213C4F0C73}"/>
              </a:ext>
            </a:extLst>
          </p:cNvPr>
          <p:cNvGrpSpPr/>
          <p:nvPr/>
        </p:nvGrpSpPr>
        <p:grpSpPr>
          <a:xfrm>
            <a:off x="2216262" y="3430297"/>
            <a:ext cx="19563970" cy="7313552"/>
            <a:chOff x="2216262" y="3430297"/>
            <a:chExt cx="19563970" cy="7313552"/>
          </a:xfrm>
        </p:grpSpPr>
        <p:sp>
          <p:nvSpPr>
            <p:cNvPr id="479" name="Shape"/>
            <p:cNvSpPr/>
            <p:nvPr/>
          </p:nvSpPr>
          <p:spPr>
            <a:xfrm>
              <a:off x="2216262" y="3430297"/>
              <a:ext cx="10134397" cy="7313552"/>
            </a:xfrm>
            <a:custGeom>
              <a:avLst/>
              <a:gdLst/>
              <a:ahLst/>
              <a:cxnLst>
                <a:cxn ang="0">
                  <a:pos x="wd2" y="hd2"/>
                </a:cxn>
                <a:cxn ang="5400000">
                  <a:pos x="wd2" y="hd2"/>
                </a:cxn>
                <a:cxn ang="10800000">
                  <a:pos x="wd2" y="hd2"/>
                </a:cxn>
                <a:cxn ang="16200000">
                  <a:pos x="wd2" y="hd2"/>
                </a:cxn>
              </a:cxnLst>
              <a:rect l="0" t="0" r="r" b="b"/>
              <a:pathLst>
                <a:path w="21545" h="21588" extrusionOk="0">
                  <a:moveTo>
                    <a:pt x="20551" y="0"/>
                  </a:moveTo>
                  <a:lnTo>
                    <a:pt x="7779" y="5"/>
                  </a:lnTo>
                  <a:cubicBezTo>
                    <a:pt x="5587" y="-12"/>
                    <a:pt x="3606" y="1239"/>
                    <a:pt x="2192" y="3261"/>
                  </a:cubicBezTo>
                  <a:cubicBezTo>
                    <a:pt x="785" y="5274"/>
                    <a:pt x="-55" y="8047"/>
                    <a:pt x="3" y="11078"/>
                  </a:cubicBezTo>
                  <a:cubicBezTo>
                    <a:pt x="112" y="16826"/>
                    <a:pt x="3445" y="21446"/>
                    <a:pt x="7585" y="21588"/>
                  </a:cubicBezTo>
                  <a:lnTo>
                    <a:pt x="20530" y="21588"/>
                  </a:lnTo>
                  <a:lnTo>
                    <a:pt x="21540" y="20183"/>
                  </a:lnTo>
                  <a:lnTo>
                    <a:pt x="20546" y="18820"/>
                  </a:lnTo>
                  <a:lnTo>
                    <a:pt x="7593" y="18820"/>
                  </a:lnTo>
                  <a:cubicBezTo>
                    <a:pt x="4502" y="18706"/>
                    <a:pt x="2026" y="15224"/>
                    <a:pt x="1984" y="10930"/>
                  </a:cubicBezTo>
                  <a:cubicBezTo>
                    <a:pt x="1941" y="6468"/>
                    <a:pt x="4520" y="2809"/>
                    <a:pt x="7733" y="2771"/>
                  </a:cubicBezTo>
                  <a:lnTo>
                    <a:pt x="20541" y="2771"/>
                  </a:lnTo>
                  <a:lnTo>
                    <a:pt x="21545" y="1383"/>
                  </a:lnTo>
                  <a:lnTo>
                    <a:pt x="20551" y="0"/>
                  </a:lnTo>
                  <a:close/>
                </a:path>
              </a:pathLst>
            </a:custGeom>
            <a:solidFill>
              <a:schemeClr val="accent1"/>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80" name="Shape"/>
            <p:cNvSpPr/>
            <p:nvPr/>
          </p:nvSpPr>
          <p:spPr>
            <a:xfrm>
              <a:off x="3812733" y="5019469"/>
              <a:ext cx="8541618" cy="4128919"/>
            </a:xfrm>
            <a:custGeom>
              <a:avLst/>
              <a:gdLst/>
              <a:ahLst/>
              <a:cxnLst>
                <a:cxn ang="0">
                  <a:pos x="wd2" y="hd2"/>
                </a:cxn>
                <a:cxn ang="5400000">
                  <a:pos x="wd2" y="hd2"/>
                </a:cxn>
                <a:cxn ang="10800000">
                  <a:pos x="wd2" y="hd2"/>
                </a:cxn>
                <a:cxn ang="16200000">
                  <a:pos x="wd2" y="hd2"/>
                </a:cxn>
              </a:cxnLst>
              <a:rect l="0" t="0" r="r" b="b"/>
              <a:pathLst>
                <a:path w="21592" h="21532" extrusionOk="0">
                  <a:moveTo>
                    <a:pt x="5246" y="59"/>
                  </a:moveTo>
                  <a:cubicBezTo>
                    <a:pt x="2350" y="12"/>
                    <a:pt x="-8" y="4851"/>
                    <a:pt x="0" y="10826"/>
                  </a:cubicBezTo>
                  <a:cubicBezTo>
                    <a:pt x="8" y="16792"/>
                    <a:pt x="2372" y="21600"/>
                    <a:pt x="5263" y="21531"/>
                  </a:cubicBezTo>
                  <a:lnTo>
                    <a:pt x="20394" y="21522"/>
                  </a:lnTo>
                  <a:lnTo>
                    <a:pt x="21592" y="19080"/>
                  </a:lnTo>
                  <a:lnTo>
                    <a:pt x="20397" y="16645"/>
                  </a:lnTo>
                  <a:lnTo>
                    <a:pt x="5313" y="16618"/>
                  </a:lnTo>
                  <a:cubicBezTo>
                    <a:pt x="3712" y="16735"/>
                    <a:pt x="2380" y="14103"/>
                    <a:pt x="2368" y="10798"/>
                  </a:cubicBezTo>
                  <a:cubicBezTo>
                    <a:pt x="2356" y="7457"/>
                    <a:pt x="3695" y="4768"/>
                    <a:pt x="5313" y="4880"/>
                  </a:cubicBezTo>
                  <a:lnTo>
                    <a:pt x="20400" y="4933"/>
                  </a:lnTo>
                  <a:lnTo>
                    <a:pt x="21581" y="2469"/>
                  </a:lnTo>
                  <a:lnTo>
                    <a:pt x="20369" y="0"/>
                  </a:lnTo>
                  <a:lnTo>
                    <a:pt x="5246" y="59"/>
                  </a:lnTo>
                  <a:close/>
                </a:path>
              </a:pathLst>
            </a:custGeom>
            <a:solidFill>
              <a:schemeClr val="accent2"/>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81" name="Shape"/>
            <p:cNvSpPr/>
            <p:nvPr/>
          </p:nvSpPr>
          <p:spPr>
            <a:xfrm>
              <a:off x="5403855" y="6618975"/>
              <a:ext cx="6948925" cy="935789"/>
            </a:xfrm>
            <a:custGeom>
              <a:avLst/>
              <a:gdLst/>
              <a:ahLst/>
              <a:cxnLst>
                <a:cxn ang="0">
                  <a:pos x="wd2" y="hd2"/>
                </a:cxn>
                <a:cxn ang="5400000">
                  <a:pos x="wd2" y="hd2"/>
                </a:cxn>
                <a:cxn ang="10800000">
                  <a:pos x="wd2" y="hd2"/>
                </a:cxn>
                <a:cxn ang="16200000">
                  <a:pos x="wd2" y="hd2"/>
                </a:cxn>
              </a:cxnLst>
              <a:rect l="0" t="0" r="r" b="b"/>
              <a:pathLst>
                <a:path w="21586" h="21529" extrusionOk="0">
                  <a:moveTo>
                    <a:pt x="20134" y="0"/>
                  </a:moveTo>
                  <a:lnTo>
                    <a:pt x="1463" y="0"/>
                  </a:lnTo>
                  <a:cubicBezTo>
                    <a:pt x="646" y="-23"/>
                    <a:pt x="-14" y="4932"/>
                    <a:pt x="1" y="10980"/>
                  </a:cubicBezTo>
                  <a:cubicBezTo>
                    <a:pt x="15" y="16871"/>
                    <a:pt x="667" y="21577"/>
                    <a:pt x="1463" y="21529"/>
                  </a:cubicBezTo>
                  <a:lnTo>
                    <a:pt x="20131" y="21529"/>
                  </a:lnTo>
                  <a:lnTo>
                    <a:pt x="21586" y="10756"/>
                  </a:lnTo>
                  <a:lnTo>
                    <a:pt x="20134" y="0"/>
                  </a:lnTo>
                  <a:close/>
                </a:path>
              </a:pathLst>
            </a:custGeom>
            <a:solidFill>
              <a:schemeClr val="accent3"/>
            </a:solidFill>
            <a:ln w="12700">
              <a:miter lim="400000"/>
            </a:ln>
          </p:spPr>
          <p:txBody>
            <a:bodyPr lIns="50800" tIns="50800" rIns="50800" bIns="5080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82" name="Arrow Infographic Template"/>
            <p:cNvSpPr txBox="1"/>
            <p:nvPr/>
          </p:nvSpPr>
          <p:spPr>
            <a:xfrm>
              <a:off x="14497969" y="3976684"/>
              <a:ext cx="5145112" cy="28725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6000" b="0">
                  <a:solidFill>
                    <a:srgbClr val="1D1C21"/>
                  </a:solidFill>
                  <a:latin typeface="+mn-lt"/>
                  <a:ea typeface="+mn-ea"/>
                  <a:cs typeface="+mn-cs"/>
                  <a:sym typeface="DM Sans Bold"/>
                </a:defRPr>
              </a:lvl1pPr>
            </a:lstStyle>
            <a:p>
              <a:r>
                <a:rPr dirty="0">
                  <a:solidFill>
                    <a:schemeClr val="tx1"/>
                  </a:solidFill>
                </a:rPr>
                <a:t>Arrow Infographic Template</a:t>
              </a:r>
            </a:p>
          </p:txBody>
        </p:sp>
        <p:sp>
          <p:nvSpPr>
            <p:cNvPr id="483"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4518755" y="7339961"/>
              <a:ext cx="7261477" cy="26879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a:t>
              </a:r>
            </a:p>
          </p:txBody>
        </p:sp>
        <p:sp>
          <p:nvSpPr>
            <p:cNvPr id="484" name="Circle"/>
            <p:cNvSpPr/>
            <p:nvPr/>
          </p:nvSpPr>
          <p:spPr>
            <a:xfrm>
              <a:off x="5535675" y="3541308"/>
              <a:ext cx="693909" cy="69390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85" name="1"/>
            <p:cNvSpPr/>
            <p:nvPr/>
          </p:nvSpPr>
          <p:spPr>
            <a:xfrm>
              <a:off x="5516950" y="3630027"/>
              <a:ext cx="731360" cy="47192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487" name="Circle"/>
            <p:cNvSpPr/>
            <p:nvPr/>
          </p:nvSpPr>
          <p:spPr>
            <a:xfrm>
              <a:off x="5535675" y="5143641"/>
              <a:ext cx="693909" cy="69390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88" name="2"/>
            <p:cNvSpPr/>
            <p:nvPr/>
          </p:nvSpPr>
          <p:spPr>
            <a:xfrm>
              <a:off x="5516950" y="5232360"/>
              <a:ext cx="731360" cy="47192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490" name="Circle"/>
            <p:cNvSpPr/>
            <p:nvPr/>
          </p:nvSpPr>
          <p:spPr>
            <a:xfrm>
              <a:off x="5535675" y="6733020"/>
              <a:ext cx="693909" cy="69390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91" name="3"/>
            <p:cNvSpPr/>
            <p:nvPr/>
          </p:nvSpPr>
          <p:spPr>
            <a:xfrm>
              <a:off x="5516950" y="6821739"/>
              <a:ext cx="731360" cy="47192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493" name="Circle"/>
            <p:cNvSpPr/>
            <p:nvPr/>
          </p:nvSpPr>
          <p:spPr>
            <a:xfrm>
              <a:off x="5535675" y="8325225"/>
              <a:ext cx="693909" cy="69390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94" name="4"/>
            <p:cNvSpPr/>
            <p:nvPr/>
          </p:nvSpPr>
          <p:spPr>
            <a:xfrm>
              <a:off x="5516950" y="8413944"/>
              <a:ext cx="731360" cy="47192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496" name="Circle"/>
            <p:cNvSpPr/>
            <p:nvPr/>
          </p:nvSpPr>
          <p:spPr>
            <a:xfrm>
              <a:off x="5535675" y="9924732"/>
              <a:ext cx="693909" cy="693908"/>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497" name="5"/>
            <p:cNvSpPr/>
            <p:nvPr/>
          </p:nvSpPr>
          <p:spPr>
            <a:xfrm>
              <a:off x="5516950" y="10013451"/>
              <a:ext cx="731360" cy="47192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1D1C21"/>
                  </a:solidFill>
                  <a:latin typeface="DM Sans Medium"/>
                  <a:ea typeface="DM Sans Medium"/>
                  <a:cs typeface="DM Sans Medium"/>
                  <a:sym typeface="DM Sans Medium"/>
                </a:defRPr>
              </a:lvl1pPr>
            </a:lstStyle>
            <a:p>
              <a:r>
                <a:rPr>
                  <a:solidFill>
                    <a:schemeClr val="tx1"/>
                  </a:solidFill>
                </a:rPr>
                <a:t>5</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66</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2021-02-10T15:33:01Z</dcterms:modified>
</cp:coreProperties>
</file>