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5"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8AF6437-AEFC-5345-BF10-6529371FD826}"/>
              </a:ext>
            </a:extLst>
          </p:cNvPr>
          <p:cNvGrpSpPr/>
          <p:nvPr/>
        </p:nvGrpSpPr>
        <p:grpSpPr>
          <a:xfrm>
            <a:off x="1182006" y="2532549"/>
            <a:ext cx="10499236" cy="4504721"/>
            <a:chOff x="1182006" y="2532549"/>
            <a:chExt cx="10499236" cy="4504721"/>
          </a:xfrm>
        </p:grpSpPr>
        <p:grpSp>
          <p:nvGrpSpPr>
            <p:cNvPr id="467" name="Group"/>
            <p:cNvGrpSpPr/>
            <p:nvPr/>
          </p:nvGrpSpPr>
          <p:grpSpPr>
            <a:xfrm>
              <a:off x="7732250" y="2532549"/>
              <a:ext cx="3948992" cy="4504721"/>
              <a:chOff x="0" y="0"/>
              <a:chExt cx="3948990" cy="4504720"/>
            </a:xfrm>
          </p:grpSpPr>
          <p:sp>
            <p:nvSpPr>
              <p:cNvPr id="465" name="Arrow Infographic Template"/>
              <p:cNvSpPr txBox="1"/>
              <p:nvPr/>
            </p:nvSpPr>
            <p:spPr>
              <a:xfrm>
                <a:off x="0" y="0"/>
                <a:ext cx="3551095" cy="1993708"/>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Arrow Infographic Template</a:t>
                </a:r>
              </a:p>
            </p:txBody>
          </p:sp>
          <p:sp>
            <p:nvSpPr>
              <p:cNvPr id="466"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1086" y="2234014"/>
                <a:ext cx="3937904" cy="2270706"/>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a:t>
                </a:r>
              </a:p>
            </p:txBody>
          </p:sp>
        </p:grpSp>
        <p:grpSp>
          <p:nvGrpSpPr>
            <p:cNvPr id="3" name="Group 2">
              <a:extLst>
                <a:ext uri="{FF2B5EF4-FFF2-40B4-BE49-F238E27FC236}">
                  <a16:creationId xmlns:a16="http://schemas.microsoft.com/office/drawing/2014/main" id="{1DADC202-B64D-2E45-ACF1-2F7529F5BDF7}"/>
                </a:ext>
              </a:extLst>
            </p:cNvPr>
            <p:cNvGrpSpPr/>
            <p:nvPr/>
          </p:nvGrpSpPr>
          <p:grpSpPr>
            <a:xfrm>
              <a:off x="1182006" y="3048692"/>
              <a:ext cx="5406981" cy="3900561"/>
              <a:chOff x="1182006" y="3048692"/>
              <a:chExt cx="5406981" cy="3900561"/>
            </a:xfrm>
          </p:grpSpPr>
          <p:sp>
            <p:nvSpPr>
              <p:cNvPr id="462" name="Shape"/>
              <p:cNvSpPr/>
              <p:nvPr/>
            </p:nvSpPr>
            <p:spPr>
              <a:xfrm>
                <a:off x="1182006" y="3048692"/>
                <a:ext cx="5405012" cy="3900561"/>
              </a:xfrm>
              <a:custGeom>
                <a:avLst/>
                <a:gdLst/>
                <a:ahLst/>
                <a:cxnLst>
                  <a:cxn ang="0">
                    <a:pos x="wd2" y="hd2"/>
                  </a:cxn>
                  <a:cxn ang="5400000">
                    <a:pos x="wd2" y="hd2"/>
                  </a:cxn>
                  <a:cxn ang="10800000">
                    <a:pos x="wd2" y="hd2"/>
                  </a:cxn>
                  <a:cxn ang="16200000">
                    <a:pos x="wd2" y="hd2"/>
                  </a:cxn>
                </a:cxnLst>
                <a:rect l="0" t="0" r="r" b="b"/>
                <a:pathLst>
                  <a:path w="21545" h="21588" extrusionOk="0">
                    <a:moveTo>
                      <a:pt x="20551" y="0"/>
                    </a:moveTo>
                    <a:lnTo>
                      <a:pt x="7779" y="5"/>
                    </a:lnTo>
                    <a:cubicBezTo>
                      <a:pt x="5587" y="-12"/>
                      <a:pt x="3606" y="1239"/>
                      <a:pt x="2192" y="3261"/>
                    </a:cubicBezTo>
                    <a:cubicBezTo>
                      <a:pt x="785" y="5274"/>
                      <a:pt x="-55" y="8047"/>
                      <a:pt x="3" y="11078"/>
                    </a:cubicBezTo>
                    <a:cubicBezTo>
                      <a:pt x="112" y="16826"/>
                      <a:pt x="3445" y="21446"/>
                      <a:pt x="7585" y="21588"/>
                    </a:cubicBezTo>
                    <a:lnTo>
                      <a:pt x="20530" y="21588"/>
                    </a:lnTo>
                    <a:lnTo>
                      <a:pt x="21540" y="20183"/>
                    </a:lnTo>
                    <a:lnTo>
                      <a:pt x="20546" y="18820"/>
                    </a:lnTo>
                    <a:lnTo>
                      <a:pt x="7593" y="18820"/>
                    </a:lnTo>
                    <a:cubicBezTo>
                      <a:pt x="4502" y="18706"/>
                      <a:pt x="2026" y="15224"/>
                      <a:pt x="1984" y="10930"/>
                    </a:cubicBezTo>
                    <a:cubicBezTo>
                      <a:pt x="1941" y="6468"/>
                      <a:pt x="4520" y="2809"/>
                      <a:pt x="7733" y="2771"/>
                    </a:cubicBezTo>
                    <a:lnTo>
                      <a:pt x="20541" y="2771"/>
                    </a:lnTo>
                    <a:lnTo>
                      <a:pt x="21545" y="1383"/>
                    </a:lnTo>
                    <a:lnTo>
                      <a:pt x="20551" y="0"/>
                    </a:lnTo>
                    <a:close/>
                  </a:path>
                </a:pathLst>
              </a:custGeom>
              <a:solidFill>
                <a:schemeClr val="accent1"/>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63" name="Shape"/>
              <p:cNvSpPr/>
              <p:nvPr/>
            </p:nvSpPr>
            <p:spPr>
              <a:xfrm>
                <a:off x="2033457" y="3896250"/>
                <a:ext cx="4555530" cy="2202090"/>
              </a:xfrm>
              <a:custGeom>
                <a:avLst/>
                <a:gdLst/>
                <a:ahLst/>
                <a:cxnLst>
                  <a:cxn ang="0">
                    <a:pos x="wd2" y="hd2"/>
                  </a:cxn>
                  <a:cxn ang="5400000">
                    <a:pos x="wd2" y="hd2"/>
                  </a:cxn>
                  <a:cxn ang="10800000">
                    <a:pos x="wd2" y="hd2"/>
                  </a:cxn>
                  <a:cxn ang="16200000">
                    <a:pos x="wd2" y="hd2"/>
                  </a:cxn>
                </a:cxnLst>
                <a:rect l="0" t="0" r="r" b="b"/>
                <a:pathLst>
                  <a:path w="21592" h="21532" extrusionOk="0">
                    <a:moveTo>
                      <a:pt x="5246" y="59"/>
                    </a:moveTo>
                    <a:cubicBezTo>
                      <a:pt x="2350" y="12"/>
                      <a:pt x="-8" y="4851"/>
                      <a:pt x="0" y="10826"/>
                    </a:cubicBezTo>
                    <a:cubicBezTo>
                      <a:pt x="8" y="16792"/>
                      <a:pt x="2372" y="21600"/>
                      <a:pt x="5263" y="21531"/>
                    </a:cubicBezTo>
                    <a:lnTo>
                      <a:pt x="20394" y="21522"/>
                    </a:lnTo>
                    <a:lnTo>
                      <a:pt x="21592" y="19080"/>
                    </a:lnTo>
                    <a:lnTo>
                      <a:pt x="20397" y="16645"/>
                    </a:lnTo>
                    <a:lnTo>
                      <a:pt x="5313" y="16618"/>
                    </a:lnTo>
                    <a:cubicBezTo>
                      <a:pt x="3712" y="16735"/>
                      <a:pt x="2380" y="14103"/>
                      <a:pt x="2368" y="10798"/>
                    </a:cubicBezTo>
                    <a:cubicBezTo>
                      <a:pt x="2356" y="7457"/>
                      <a:pt x="3695" y="4768"/>
                      <a:pt x="5313" y="4880"/>
                    </a:cubicBezTo>
                    <a:lnTo>
                      <a:pt x="20400" y="4933"/>
                    </a:lnTo>
                    <a:lnTo>
                      <a:pt x="21581" y="2469"/>
                    </a:lnTo>
                    <a:lnTo>
                      <a:pt x="20369" y="0"/>
                    </a:lnTo>
                    <a:lnTo>
                      <a:pt x="5246" y="59"/>
                    </a:lnTo>
                    <a:close/>
                  </a:path>
                </a:pathLst>
              </a:custGeom>
              <a:solidFill>
                <a:schemeClr val="accent2"/>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64" name="Shape"/>
              <p:cNvSpPr/>
              <p:nvPr/>
            </p:nvSpPr>
            <p:spPr>
              <a:xfrm>
                <a:off x="2882055" y="4749320"/>
                <a:ext cx="3706095" cy="499088"/>
              </a:xfrm>
              <a:custGeom>
                <a:avLst/>
                <a:gdLst/>
                <a:ahLst/>
                <a:cxnLst>
                  <a:cxn ang="0">
                    <a:pos x="wd2" y="hd2"/>
                  </a:cxn>
                  <a:cxn ang="5400000">
                    <a:pos x="wd2" y="hd2"/>
                  </a:cxn>
                  <a:cxn ang="10800000">
                    <a:pos x="wd2" y="hd2"/>
                  </a:cxn>
                  <a:cxn ang="16200000">
                    <a:pos x="wd2" y="hd2"/>
                  </a:cxn>
                </a:cxnLst>
                <a:rect l="0" t="0" r="r" b="b"/>
                <a:pathLst>
                  <a:path w="21586" h="21529" extrusionOk="0">
                    <a:moveTo>
                      <a:pt x="20134" y="0"/>
                    </a:moveTo>
                    <a:lnTo>
                      <a:pt x="1463" y="0"/>
                    </a:lnTo>
                    <a:cubicBezTo>
                      <a:pt x="646" y="-23"/>
                      <a:pt x="-14" y="4932"/>
                      <a:pt x="1" y="10980"/>
                    </a:cubicBezTo>
                    <a:cubicBezTo>
                      <a:pt x="15" y="16871"/>
                      <a:pt x="667" y="21577"/>
                      <a:pt x="1463" y="21529"/>
                    </a:cubicBezTo>
                    <a:lnTo>
                      <a:pt x="20131" y="21529"/>
                    </a:lnTo>
                    <a:lnTo>
                      <a:pt x="21586" y="10756"/>
                    </a:lnTo>
                    <a:lnTo>
                      <a:pt x="20134" y="0"/>
                    </a:lnTo>
                    <a:close/>
                  </a:path>
                </a:pathLst>
              </a:custGeom>
              <a:solidFill>
                <a:schemeClr val="accent3"/>
              </a:solidFill>
              <a:ln w="3175">
                <a:miter lim="400000"/>
              </a:ln>
            </p:spPr>
            <p:txBody>
              <a:bodyPr lIns="27093" tIns="27093" rIns="27093" bIns="27093"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68" name="Circle"/>
              <p:cNvSpPr/>
              <p:nvPr/>
            </p:nvSpPr>
            <p:spPr>
              <a:xfrm>
                <a:off x="2952359" y="3107897"/>
                <a:ext cx="370086" cy="370085"/>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69" name="1"/>
              <p:cNvSpPr/>
              <p:nvPr/>
            </p:nvSpPr>
            <p:spPr>
              <a:xfrm>
                <a:off x="2942373" y="3142514"/>
                <a:ext cx="390059" cy="3009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471" name="Circle"/>
              <p:cNvSpPr/>
              <p:nvPr/>
            </p:nvSpPr>
            <p:spPr>
              <a:xfrm>
                <a:off x="2952359" y="3962475"/>
                <a:ext cx="370086" cy="370085"/>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72" name="2"/>
              <p:cNvSpPr/>
              <p:nvPr/>
            </p:nvSpPr>
            <p:spPr>
              <a:xfrm>
                <a:off x="2942373" y="3997092"/>
                <a:ext cx="390059" cy="3009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474" name="Circle"/>
              <p:cNvSpPr/>
              <p:nvPr/>
            </p:nvSpPr>
            <p:spPr>
              <a:xfrm>
                <a:off x="2952359" y="4810144"/>
                <a:ext cx="370086" cy="370085"/>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75" name="3"/>
              <p:cNvSpPr/>
              <p:nvPr/>
            </p:nvSpPr>
            <p:spPr>
              <a:xfrm>
                <a:off x="2942373" y="4844761"/>
                <a:ext cx="390059" cy="3009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1D1C21"/>
                    </a:solidFill>
                    <a:latin typeface="DM Sans Medium"/>
                    <a:ea typeface="DM Sans Medium"/>
                    <a:cs typeface="DM Sans Medium"/>
                    <a:sym typeface="DM Sans Medium"/>
                  </a:defRPr>
                </a:lvl1pPr>
              </a:lstStyle>
              <a:p>
                <a:r>
                  <a:rPr dirty="0">
                    <a:solidFill>
                      <a:schemeClr val="tx1"/>
                    </a:solidFill>
                  </a:rPr>
                  <a:t>3</a:t>
                </a:r>
              </a:p>
            </p:txBody>
          </p:sp>
          <p:sp>
            <p:nvSpPr>
              <p:cNvPr id="477" name="Circle"/>
              <p:cNvSpPr/>
              <p:nvPr/>
            </p:nvSpPr>
            <p:spPr>
              <a:xfrm>
                <a:off x="2952359" y="5659320"/>
                <a:ext cx="370086" cy="370085"/>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78" name="4"/>
              <p:cNvSpPr/>
              <p:nvPr/>
            </p:nvSpPr>
            <p:spPr>
              <a:xfrm>
                <a:off x="2942373" y="5681237"/>
                <a:ext cx="390059" cy="3009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480" name="Circle"/>
              <p:cNvSpPr/>
              <p:nvPr/>
            </p:nvSpPr>
            <p:spPr>
              <a:xfrm>
                <a:off x="2952359" y="6512390"/>
                <a:ext cx="370086" cy="370085"/>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481" name="5"/>
              <p:cNvSpPr/>
              <p:nvPr/>
            </p:nvSpPr>
            <p:spPr>
              <a:xfrm>
                <a:off x="2942373" y="6534307"/>
                <a:ext cx="390059" cy="3009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1D1C21"/>
                    </a:solidFill>
                    <a:latin typeface="DM Sans Medium"/>
                    <a:ea typeface="DM Sans Medium"/>
                    <a:cs typeface="DM Sans Medium"/>
                    <a:sym typeface="DM Sans Medium"/>
                  </a:defRPr>
                </a:lvl1pPr>
              </a:lstStyle>
              <a:p>
                <a:r>
                  <a:rPr>
                    <a:solidFill>
                      <a:schemeClr val="tx1"/>
                    </a:solidFill>
                  </a:rPr>
                  <a:t>5</a:t>
                </a:r>
              </a:p>
            </p:txBody>
          </p:sp>
        </p:gr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66</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2021-02-10T15:33:09Z</dcterms:modified>
</cp:coreProperties>
</file>