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7"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273386" y="5994400"/>
            <a:ext cx="10464802" cy="389264"/>
          </a:xfrm>
          <a:prstGeom prst="rect">
            <a:avLst/>
          </a:prstGeom>
        </p:spPr>
        <p:txBody>
          <a:bodyPr>
            <a:spAutoFit/>
          </a:bodyPr>
          <a:lstStyle>
            <a:lvl1pPr>
              <a:defRPr sz="2200" i="1"/>
            </a:lvl1pPr>
          </a:lstStyle>
          <a:p>
            <a:r>
              <a:t>–Johnny Appleseed</a:t>
            </a:r>
          </a:p>
        </p:txBody>
      </p:sp>
      <p:sp>
        <p:nvSpPr>
          <p:cNvPr id="94" name="“Type a quote here.”"/>
          <p:cNvSpPr txBox="1">
            <a:spLocks noGrp="1"/>
          </p:cNvSpPr>
          <p:nvPr>
            <p:ph type="body" sz="quarter" idx="22"/>
          </p:nvPr>
        </p:nvSpPr>
        <p:spPr>
          <a:xfrm>
            <a:off x="1273386" y="4399192"/>
            <a:ext cx="10464802" cy="562362"/>
          </a:xfrm>
          <a:prstGeom prst="rect">
            <a:avLst/>
          </a:prstGeom>
        </p:spPr>
        <p:txBody>
          <a:bodyPr anchor="ctr">
            <a:spAutoFit/>
          </a:bodyPr>
          <a:lstStyle>
            <a:lvl1pPr>
              <a:defRPr sz="34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7094" y="541866"/>
            <a:ext cx="13058988" cy="870599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667183" y="1009226"/>
            <a:ext cx="9672321" cy="6448215"/>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841066" y="1727199"/>
            <a:ext cx="6116322" cy="611632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8160173" y="4978400"/>
            <a:ext cx="4439921" cy="2959947"/>
          </a:xfrm>
          <a:prstGeom prst="rect">
            <a:avLst/>
          </a:prstGeom>
        </p:spPr>
        <p:txBody>
          <a:bodyPr lIns="91439" tIns="45719" rIns="91439" bIns="45719">
            <a:noAutofit/>
          </a:bodyPr>
          <a:lstStyle/>
          <a:p>
            <a:endParaRPr/>
          </a:p>
        </p:txBody>
      </p:sp>
      <p:sp>
        <p:nvSpPr>
          <p:cNvPr id="84" name="532204087_1355x1355.jpg"/>
          <p:cNvSpPr>
            <a:spLocks noGrp="1"/>
          </p:cNvSpPr>
          <p:nvPr>
            <p:ph type="pic" sz="quarter" idx="22"/>
          </p:nvPr>
        </p:nvSpPr>
        <p:spPr>
          <a:xfrm>
            <a:off x="8405707" y="1679786"/>
            <a:ext cx="3948854" cy="3948854"/>
          </a:xfrm>
          <a:prstGeom prst="rect">
            <a:avLst/>
          </a:prstGeom>
        </p:spPr>
        <p:txBody>
          <a:bodyPr lIns="91439" tIns="45719" rIns="91439" bIns="45719">
            <a:noAutofit/>
          </a:bodyPr>
          <a:lstStyle/>
          <a:p>
            <a:endParaRPr/>
          </a:p>
        </p:txBody>
      </p:sp>
      <p:sp>
        <p:nvSpPr>
          <p:cNvPr id="85" name="532241774_2880x1920.jpg"/>
          <p:cNvSpPr>
            <a:spLocks noGrp="1"/>
          </p:cNvSpPr>
          <p:nvPr>
            <p:ph type="pic" idx="23"/>
          </p:nvPr>
        </p:nvSpPr>
        <p:spPr>
          <a:xfrm>
            <a:off x="-52832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D0A2821-4F65-D64F-80BE-13C395F6DBA5}"/>
              </a:ext>
            </a:extLst>
          </p:cNvPr>
          <p:cNvGrpSpPr/>
          <p:nvPr/>
        </p:nvGrpSpPr>
        <p:grpSpPr>
          <a:xfrm>
            <a:off x="1185555" y="2002260"/>
            <a:ext cx="10611524" cy="5721807"/>
            <a:chOff x="1185555" y="2002260"/>
            <a:chExt cx="10611524" cy="5721807"/>
          </a:xfrm>
        </p:grpSpPr>
        <p:grpSp>
          <p:nvGrpSpPr>
            <p:cNvPr id="2" name="Group 1">
              <a:extLst>
                <a:ext uri="{FF2B5EF4-FFF2-40B4-BE49-F238E27FC236}">
                  <a16:creationId xmlns:a16="http://schemas.microsoft.com/office/drawing/2014/main" id="{111F0E06-017A-4647-993F-D8CD4CF55F6F}"/>
                </a:ext>
              </a:extLst>
            </p:cNvPr>
            <p:cNvGrpSpPr/>
            <p:nvPr/>
          </p:nvGrpSpPr>
          <p:grpSpPr>
            <a:xfrm>
              <a:off x="1185555" y="2344216"/>
              <a:ext cx="4653382" cy="5252707"/>
              <a:chOff x="1185555" y="2344216"/>
              <a:chExt cx="4653382" cy="5252707"/>
            </a:xfrm>
          </p:grpSpPr>
          <p:sp>
            <p:nvSpPr>
              <p:cNvPr id="507" name="Shape"/>
              <p:cNvSpPr/>
              <p:nvPr/>
            </p:nvSpPr>
            <p:spPr>
              <a:xfrm>
                <a:off x="4437479" y="6193547"/>
                <a:ext cx="1401458" cy="1401245"/>
              </a:xfrm>
              <a:custGeom>
                <a:avLst/>
                <a:gdLst/>
                <a:ahLst/>
                <a:cxnLst>
                  <a:cxn ang="0">
                    <a:pos x="wd2" y="hd2"/>
                  </a:cxn>
                  <a:cxn ang="5400000">
                    <a:pos x="wd2" y="hd2"/>
                  </a:cxn>
                  <a:cxn ang="10800000">
                    <a:pos x="wd2" y="hd2"/>
                  </a:cxn>
                  <a:cxn ang="16200000">
                    <a:pos x="wd2" y="hd2"/>
                  </a:cxn>
                </a:cxnLst>
                <a:rect l="0" t="0" r="r" b="b"/>
                <a:pathLst>
                  <a:path w="21406" h="21416" extrusionOk="0">
                    <a:moveTo>
                      <a:pt x="40" y="0"/>
                    </a:moveTo>
                    <a:lnTo>
                      <a:pt x="10290" y="42"/>
                    </a:lnTo>
                    <a:cubicBezTo>
                      <a:pt x="16214" y="-184"/>
                      <a:pt x="21195" y="4450"/>
                      <a:pt x="21399" y="10379"/>
                    </a:cubicBezTo>
                    <a:cubicBezTo>
                      <a:pt x="21600" y="16202"/>
                      <a:pt x="17101" y="21112"/>
                      <a:pt x="11287" y="21416"/>
                    </a:cubicBezTo>
                    <a:lnTo>
                      <a:pt x="0" y="21374"/>
                    </a:lnTo>
                    <a:lnTo>
                      <a:pt x="40" y="0"/>
                    </a:lnTo>
                    <a:close/>
                  </a:path>
                </a:pathLst>
              </a:custGeom>
              <a:solidFill>
                <a:schemeClr val="accent1"/>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08" name="Shape"/>
              <p:cNvSpPr/>
              <p:nvPr/>
            </p:nvSpPr>
            <p:spPr>
              <a:xfrm>
                <a:off x="2975339" y="6195557"/>
                <a:ext cx="1396852" cy="1401366"/>
              </a:xfrm>
              <a:custGeom>
                <a:avLst/>
                <a:gdLst/>
                <a:ahLst/>
                <a:cxnLst>
                  <a:cxn ang="0">
                    <a:pos x="wd2" y="hd2"/>
                  </a:cxn>
                  <a:cxn ang="5400000">
                    <a:pos x="wd2" y="hd2"/>
                  </a:cxn>
                  <a:cxn ang="10800000">
                    <a:pos x="wd2" y="hd2"/>
                  </a:cxn>
                  <a:cxn ang="16200000">
                    <a:pos x="wd2" y="hd2"/>
                  </a:cxn>
                </a:cxnLst>
                <a:rect l="0" t="0" r="r" b="b"/>
                <a:pathLst>
                  <a:path w="21557" h="21579" extrusionOk="0">
                    <a:moveTo>
                      <a:pt x="2" y="0"/>
                    </a:moveTo>
                    <a:lnTo>
                      <a:pt x="21538" y="0"/>
                    </a:lnTo>
                    <a:lnTo>
                      <a:pt x="21557" y="21524"/>
                    </a:lnTo>
                    <a:lnTo>
                      <a:pt x="10875" y="21579"/>
                    </a:lnTo>
                    <a:cubicBezTo>
                      <a:pt x="7706" y="21600"/>
                      <a:pt x="4687" y="20234"/>
                      <a:pt x="2614" y="17842"/>
                    </a:cubicBezTo>
                    <a:cubicBezTo>
                      <a:pt x="887" y="15850"/>
                      <a:pt x="-43" y="13292"/>
                      <a:pt x="2" y="10658"/>
                    </a:cubicBezTo>
                    <a:lnTo>
                      <a:pt x="2" y="0"/>
                    </a:lnTo>
                    <a:close/>
                  </a:path>
                </a:pathLst>
              </a:custGeom>
              <a:solidFill>
                <a:schemeClr val="accent2"/>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09" name="Shape"/>
              <p:cNvSpPr/>
              <p:nvPr/>
            </p:nvSpPr>
            <p:spPr>
              <a:xfrm>
                <a:off x="2972769" y="4727919"/>
                <a:ext cx="1401461" cy="1396111"/>
              </a:xfrm>
              <a:custGeom>
                <a:avLst/>
                <a:gdLst/>
                <a:ahLst/>
                <a:cxnLst>
                  <a:cxn ang="0">
                    <a:pos x="wd2" y="hd2"/>
                  </a:cxn>
                  <a:cxn ang="5400000">
                    <a:pos x="wd2" y="hd2"/>
                  </a:cxn>
                  <a:cxn ang="10800000">
                    <a:pos x="wd2" y="hd2"/>
                  </a:cxn>
                  <a:cxn ang="16200000">
                    <a:pos x="wd2" y="hd2"/>
                  </a:cxn>
                </a:cxnLst>
                <a:rect l="0" t="0" r="r" b="b"/>
                <a:pathLst>
                  <a:path w="21455" h="21600" extrusionOk="0">
                    <a:moveTo>
                      <a:pt x="0" y="62"/>
                    </a:moveTo>
                    <a:lnTo>
                      <a:pt x="0" y="21600"/>
                    </a:lnTo>
                    <a:lnTo>
                      <a:pt x="21401" y="21600"/>
                    </a:lnTo>
                    <a:lnTo>
                      <a:pt x="21437" y="11488"/>
                    </a:lnTo>
                    <a:cubicBezTo>
                      <a:pt x="21600" y="8681"/>
                      <a:pt x="20677" y="5919"/>
                      <a:pt x="18863" y="3787"/>
                    </a:cubicBezTo>
                    <a:cubicBezTo>
                      <a:pt x="16871" y="1445"/>
                      <a:pt x="13988" y="69"/>
                      <a:pt x="10933" y="0"/>
                    </a:cubicBezTo>
                    <a:lnTo>
                      <a:pt x="0" y="62"/>
                    </a:lnTo>
                    <a:close/>
                  </a:path>
                </a:pathLst>
              </a:custGeom>
              <a:solidFill>
                <a:schemeClr val="accent3"/>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10" name="Shape"/>
              <p:cNvSpPr/>
              <p:nvPr/>
            </p:nvSpPr>
            <p:spPr>
              <a:xfrm>
                <a:off x="1505145" y="4729762"/>
                <a:ext cx="1401507" cy="1399217"/>
              </a:xfrm>
              <a:custGeom>
                <a:avLst/>
                <a:gdLst/>
                <a:ahLst/>
                <a:cxnLst>
                  <a:cxn ang="0">
                    <a:pos x="wd2" y="hd2"/>
                  </a:cxn>
                  <a:cxn ang="5400000">
                    <a:pos x="wd2" y="hd2"/>
                  </a:cxn>
                  <a:cxn ang="10800000">
                    <a:pos x="wd2" y="hd2"/>
                  </a:cxn>
                  <a:cxn ang="16200000">
                    <a:pos x="wd2" y="hd2"/>
                  </a:cxn>
                </a:cxnLst>
                <a:rect l="0" t="0" r="r" b="b"/>
                <a:pathLst>
                  <a:path w="21600" h="21576" extrusionOk="0">
                    <a:moveTo>
                      <a:pt x="21600" y="25"/>
                    </a:moveTo>
                    <a:lnTo>
                      <a:pt x="21582" y="21489"/>
                    </a:lnTo>
                    <a:lnTo>
                      <a:pt x="10936" y="21576"/>
                    </a:lnTo>
                    <a:cubicBezTo>
                      <a:pt x="8067" y="21600"/>
                      <a:pt x="5305" y="20485"/>
                      <a:pt x="3255" y="18476"/>
                    </a:cubicBezTo>
                    <a:cubicBezTo>
                      <a:pt x="1209" y="16471"/>
                      <a:pt x="39" y="13738"/>
                      <a:pt x="0" y="10873"/>
                    </a:cubicBezTo>
                    <a:lnTo>
                      <a:pt x="36" y="0"/>
                    </a:lnTo>
                    <a:lnTo>
                      <a:pt x="21600" y="25"/>
                    </a:lnTo>
                    <a:close/>
                  </a:path>
                </a:pathLst>
              </a:custGeom>
              <a:solidFill>
                <a:schemeClr val="accent4"/>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11" name="Shape"/>
              <p:cNvSpPr/>
              <p:nvPr/>
            </p:nvSpPr>
            <p:spPr>
              <a:xfrm>
                <a:off x="1185555" y="2344216"/>
                <a:ext cx="2042912" cy="2317291"/>
              </a:xfrm>
              <a:custGeom>
                <a:avLst/>
                <a:gdLst/>
                <a:ahLst/>
                <a:cxnLst>
                  <a:cxn ang="0">
                    <a:pos x="wd2" y="hd2"/>
                  </a:cxn>
                  <a:cxn ang="5400000">
                    <a:pos x="wd2" y="hd2"/>
                  </a:cxn>
                  <a:cxn ang="10800000">
                    <a:pos x="wd2" y="hd2"/>
                  </a:cxn>
                  <a:cxn ang="16200000">
                    <a:pos x="wd2" y="hd2"/>
                  </a:cxn>
                </a:cxnLst>
                <a:rect l="0" t="0" r="r" b="b"/>
                <a:pathLst>
                  <a:path w="21470" h="21589" extrusionOk="0">
                    <a:moveTo>
                      <a:pt x="10811" y="1"/>
                    </a:moveTo>
                    <a:cubicBezTo>
                      <a:pt x="10554" y="-11"/>
                      <a:pt x="10302" y="65"/>
                      <a:pt x="10107" y="213"/>
                    </a:cubicBezTo>
                    <a:lnTo>
                      <a:pt x="225" y="8977"/>
                    </a:lnTo>
                    <a:cubicBezTo>
                      <a:pt x="-22" y="9241"/>
                      <a:pt x="-70" y="9609"/>
                      <a:pt x="102" y="9916"/>
                    </a:cubicBezTo>
                    <a:cubicBezTo>
                      <a:pt x="252" y="10185"/>
                      <a:pt x="551" y="10364"/>
                      <a:pt x="889" y="10388"/>
                    </a:cubicBezTo>
                    <a:lnTo>
                      <a:pt x="3379" y="10390"/>
                    </a:lnTo>
                    <a:lnTo>
                      <a:pt x="3379" y="21589"/>
                    </a:lnTo>
                    <a:lnTo>
                      <a:pt x="18062" y="21589"/>
                    </a:lnTo>
                    <a:lnTo>
                      <a:pt x="18062" y="10399"/>
                    </a:lnTo>
                    <a:lnTo>
                      <a:pt x="20532" y="10401"/>
                    </a:lnTo>
                    <a:cubicBezTo>
                      <a:pt x="20951" y="10378"/>
                      <a:pt x="21309" y="10126"/>
                      <a:pt x="21429" y="9769"/>
                    </a:cubicBezTo>
                    <a:cubicBezTo>
                      <a:pt x="21530" y="9469"/>
                      <a:pt x="21441" y="9144"/>
                      <a:pt x="21198" y="8917"/>
                    </a:cubicBezTo>
                    <a:lnTo>
                      <a:pt x="11433" y="228"/>
                    </a:lnTo>
                    <a:cubicBezTo>
                      <a:pt x="11262" y="91"/>
                      <a:pt x="11041" y="12"/>
                      <a:pt x="10811" y="1"/>
                    </a:cubicBezTo>
                    <a:close/>
                  </a:path>
                </a:pathLst>
              </a:custGeom>
              <a:solidFill>
                <a:schemeClr val="accent5"/>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12" name="Circle"/>
              <p:cNvSpPr/>
              <p:nvPr/>
            </p:nvSpPr>
            <p:spPr>
              <a:xfrm>
                <a:off x="4917181" y="6673142"/>
                <a:ext cx="442056"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13" name="1"/>
              <p:cNvSpPr txBox="1"/>
              <p:nvPr/>
            </p:nvSpPr>
            <p:spPr>
              <a:xfrm>
                <a:off x="4943179" y="6728824"/>
                <a:ext cx="390059"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1</a:t>
                </a:r>
              </a:p>
            </p:txBody>
          </p:sp>
          <p:sp>
            <p:nvSpPr>
              <p:cNvPr id="515" name="Circle"/>
              <p:cNvSpPr/>
              <p:nvPr/>
            </p:nvSpPr>
            <p:spPr>
              <a:xfrm>
                <a:off x="3452737" y="6673142"/>
                <a:ext cx="442057"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16" name="2"/>
              <p:cNvSpPr txBox="1"/>
              <p:nvPr/>
            </p:nvSpPr>
            <p:spPr>
              <a:xfrm>
                <a:off x="3478735" y="6728824"/>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518" name="Circle"/>
              <p:cNvSpPr/>
              <p:nvPr/>
            </p:nvSpPr>
            <p:spPr>
              <a:xfrm>
                <a:off x="3452737" y="5208343"/>
                <a:ext cx="442057"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19" name="3"/>
              <p:cNvSpPr txBox="1"/>
              <p:nvPr/>
            </p:nvSpPr>
            <p:spPr>
              <a:xfrm>
                <a:off x="3478735" y="5264025"/>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3</a:t>
                </a:r>
              </a:p>
            </p:txBody>
          </p:sp>
          <p:sp>
            <p:nvSpPr>
              <p:cNvPr id="521" name="Circle"/>
              <p:cNvSpPr/>
              <p:nvPr/>
            </p:nvSpPr>
            <p:spPr>
              <a:xfrm>
                <a:off x="1984871" y="5208343"/>
                <a:ext cx="442057"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22" name="4"/>
              <p:cNvSpPr txBox="1"/>
              <p:nvPr/>
            </p:nvSpPr>
            <p:spPr>
              <a:xfrm>
                <a:off x="2010869" y="5264025"/>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4</a:t>
                </a:r>
              </a:p>
            </p:txBody>
          </p:sp>
          <p:sp>
            <p:nvSpPr>
              <p:cNvPr id="524" name="Circle"/>
              <p:cNvSpPr/>
              <p:nvPr/>
            </p:nvSpPr>
            <p:spPr>
              <a:xfrm>
                <a:off x="1988294" y="3463666"/>
                <a:ext cx="442056"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25" name="5"/>
              <p:cNvSpPr txBox="1"/>
              <p:nvPr/>
            </p:nvSpPr>
            <p:spPr>
              <a:xfrm>
                <a:off x="2014292" y="3532048"/>
                <a:ext cx="390059"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5</a:t>
                </a:r>
              </a:p>
            </p:txBody>
          </p:sp>
        </p:grpSp>
        <p:grpSp>
          <p:nvGrpSpPr>
            <p:cNvPr id="3" name="Group 2">
              <a:extLst>
                <a:ext uri="{FF2B5EF4-FFF2-40B4-BE49-F238E27FC236}">
                  <a16:creationId xmlns:a16="http://schemas.microsoft.com/office/drawing/2014/main" id="{0B40BCA5-2A97-D940-A95D-B5D17C170499}"/>
                </a:ext>
              </a:extLst>
            </p:cNvPr>
            <p:cNvGrpSpPr/>
            <p:nvPr/>
          </p:nvGrpSpPr>
          <p:grpSpPr>
            <a:xfrm>
              <a:off x="6625459" y="2002260"/>
              <a:ext cx="5171620" cy="5721807"/>
              <a:chOff x="6625459" y="2002260"/>
              <a:chExt cx="5171620" cy="5721807"/>
            </a:xfrm>
          </p:grpSpPr>
          <p:sp>
            <p:nvSpPr>
              <p:cNvPr id="527" name="Arrow…"/>
              <p:cNvSpPr txBox="1"/>
              <p:nvPr/>
            </p:nvSpPr>
            <p:spPr>
              <a:xfrm>
                <a:off x="6625459" y="2002260"/>
                <a:ext cx="4231248" cy="199370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spAutoFit/>
              </a:bodyPr>
              <a:lstStyle/>
              <a:p>
                <a:pPr algn="l">
                  <a:defRPr sz="4200" b="0">
                    <a:solidFill>
                      <a:srgbClr val="1D1C21"/>
                    </a:solidFill>
                    <a:latin typeface="+mn-lt"/>
                    <a:ea typeface="+mn-ea"/>
                    <a:cs typeface="+mn-cs"/>
                    <a:sym typeface="DM Sans Bold"/>
                  </a:defRPr>
                </a:pPr>
                <a:r>
                  <a:rPr dirty="0">
                    <a:solidFill>
                      <a:schemeClr val="tx1"/>
                    </a:solidFill>
                  </a:rPr>
                  <a:t>Arrow </a:t>
                </a:r>
              </a:p>
              <a:p>
                <a:pPr algn="l">
                  <a:defRPr sz="4200" b="0">
                    <a:solidFill>
                      <a:srgbClr val="1D1C21"/>
                    </a:solidFill>
                    <a:latin typeface="+mn-lt"/>
                    <a:ea typeface="+mn-ea"/>
                    <a:cs typeface="+mn-cs"/>
                    <a:sym typeface="DM Sans Bold"/>
                  </a:defRPr>
                </a:pPr>
                <a:r>
                  <a:rPr dirty="0">
                    <a:solidFill>
                      <a:schemeClr val="tx1"/>
                    </a:solidFill>
                  </a:rPr>
                  <a:t>Infographic Template</a:t>
                </a:r>
              </a:p>
            </p:txBody>
          </p:sp>
          <p:sp>
            <p:nvSpPr>
              <p:cNvPr id="528" name="Lorem ipsum dolor sit amet, consectetur adipiscing elit, sed do eiusmod tempor incididunt ut labore dolore magna aliqua. Ut enim ad minim veniam, quis nostrud exercitation ullamco laboris nisi ut aliquip ex ea commodo volupta consequat. Duis aute irure d"/>
              <p:cNvSpPr txBox="1"/>
              <p:nvPr/>
            </p:nvSpPr>
            <p:spPr>
              <a:xfrm>
                <a:off x="6636545" y="4236435"/>
                <a:ext cx="5052464" cy="1778264"/>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volupta</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a:t>
                </a:r>
              </a:p>
            </p:txBody>
          </p:sp>
          <p:sp>
            <p:nvSpPr>
              <p:cNvPr id="529" name="Type your text here"/>
              <p:cNvSpPr/>
              <p:nvPr/>
            </p:nvSpPr>
            <p:spPr>
              <a:xfrm>
                <a:off x="6836147" y="6423676"/>
                <a:ext cx="2359965" cy="33171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dirty="0">
                    <a:solidFill>
                      <a:schemeClr val="tx1"/>
                    </a:solidFill>
                  </a:rPr>
                  <a:t>Type your text here</a:t>
                </a:r>
              </a:p>
            </p:txBody>
          </p:sp>
          <p:sp>
            <p:nvSpPr>
              <p:cNvPr id="530" name="Circle"/>
              <p:cNvSpPr/>
              <p:nvPr/>
            </p:nvSpPr>
            <p:spPr>
              <a:xfrm>
                <a:off x="6656061" y="6500905"/>
                <a:ext cx="134194" cy="134196"/>
              </a:xfrm>
              <a:prstGeom prst="ellipse">
                <a:avLst/>
              </a:pr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32" name="Type your text here"/>
              <p:cNvSpPr/>
              <p:nvPr/>
            </p:nvSpPr>
            <p:spPr>
              <a:xfrm>
                <a:off x="9421840" y="6423676"/>
                <a:ext cx="2375225" cy="33171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Type your text here</a:t>
                </a:r>
              </a:p>
            </p:txBody>
          </p:sp>
          <p:sp>
            <p:nvSpPr>
              <p:cNvPr id="533" name="Circle"/>
              <p:cNvSpPr/>
              <p:nvPr/>
            </p:nvSpPr>
            <p:spPr>
              <a:xfrm>
                <a:off x="9241754" y="6500905"/>
                <a:ext cx="134194" cy="134196"/>
              </a:xfrm>
              <a:prstGeom prst="ellipse">
                <a:avLst/>
              </a:pr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35" name="Type your text here"/>
              <p:cNvSpPr/>
              <p:nvPr/>
            </p:nvSpPr>
            <p:spPr>
              <a:xfrm>
                <a:off x="6836147" y="6906473"/>
                <a:ext cx="2286214" cy="33171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Type your text here</a:t>
                </a:r>
              </a:p>
            </p:txBody>
          </p:sp>
          <p:sp>
            <p:nvSpPr>
              <p:cNvPr id="536" name="Circle"/>
              <p:cNvSpPr/>
              <p:nvPr/>
            </p:nvSpPr>
            <p:spPr>
              <a:xfrm>
                <a:off x="6656061" y="6983701"/>
                <a:ext cx="134194" cy="134196"/>
              </a:xfrm>
              <a:prstGeom prst="ellipse">
                <a:avLst/>
              </a:prstGeom>
              <a:solidFill>
                <a:schemeClr val="accent3"/>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38" name="Type your text here"/>
              <p:cNvSpPr/>
              <p:nvPr/>
            </p:nvSpPr>
            <p:spPr>
              <a:xfrm>
                <a:off x="9421840" y="6906473"/>
                <a:ext cx="2375239" cy="33171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Type your text here</a:t>
                </a:r>
              </a:p>
            </p:txBody>
          </p:sp>
          <p:sp>
            <p:nvSpPr>
              <p:cNvPr id="539" name="Circle"/>
              <p:cNvSpPr/>
              <p:nvPr/>
            </p:nvSpPr>
            <p:spPr>
              <a:xfrm>
                <a:off x="9241754" y="6983701"/>
                <a:ext cx="134194" cy="134196"/>
              </a:xfrm>
              <a:prstGeom prst="ellipse">
                <a:avLst/>
              </a:pr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541" name="Type your text here"/>
              <p:cNvSpPr/>
              <p:nvPr/>
            </p:nvSpPr>
            <p:spPr>
              <a:xfrm>
                <a:off x="6836147" y="7392353"/>
                <a:ext cx="2402788" cy="33171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Type your text here</a:t>
                </a:r>
              </a:p>
            </p:txBody>
          </p:sp>
          <p:sp>
            <p:nvSpPr>
              <p:cNvPr id="542" name="Circle"/>
              <p:cNvSpPr/>
              <p:nvPr/>
            </p:nvSpPr>
            <p:spPr>
              <a:xfrm>
                <a:off x="6656061" y="7469581"/>
                <a:ext cx="134194" cy="134196"/>
              </a:xfrm>
              <a:prstGeom prst="ellipse">
                <a:avLst/>
              </a:prstGeom>
              <a:solidFill>
                <a:schemeClr val="accent5"/>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TotalTime>
  <Words>85</Words>
  <Application>Microsoft Macintosh PowerPoint</Application>
  <PresentationFormat>Custom</PresentationFormat>
  <Paragraphs>13</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2021-02-10T15:33:52Z</dcterms:modified>
</cp:coreProperties>
</file>