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DM Sans"/>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bold.fntdata"/><Relationship Id="rId11" Type="http://schemas.openxmlformats.org/officeDocument/2006/relationships/font" Target="fonts/DMSansMedium-boldItalic.fntdata"/><Relationship Id="rId10" Type="http://schemas.openxmlformats.org/officeDocument/2006/relationships/font" Target="fonts/DMSansMedium-italic.fntdata"/><Relationship Id="rId21" Type="http://schemas.openxmlformats.org/officeDocument/2006/relationships/font" Target="fonts/DMSans-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740a3e02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740a3e02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833594" y="791027"/>
            <a:ext cx="7385240" cy="3693309"/>
            <a:chOff x="2222917" y="2109406"/>
            <a:chExt cx="19693973" cy="9848823"/>
          </a:xfrm>
        </p:grpSpPr>
        <p:sp>
          <p:nvSpPr>
            <p:cNvPr id="105" name="Google Shape;105;p26"/>
            <p:cNvSpPr/>
            <p:nvPr/>
          </p:nvSpPr>
          <p:spPr>
            <a:xfrm>
              <a:off x="8320275" y="9326902"/>
              <a:ext cx="2627732" cy="2627331"/>
            </a:xfrm>
            <a:custGeom>
              <a:rect b="b" l="l" r="r" t="t"/>
              <a:pathLst>
                <a:path extrusionOk="0" h="21416" w="21406">
                  <a:moveTo>
                    <a:pt x="40" y="0"/>
                  </a:moveTo>
                  <a:lnTo>
                    <a:pt x="10290" y="42"/>
                  </a:lnTo>
                  <a:cubicBezTo>
                    <a:pt x="16214" y="-184"/>
                    <a:pt x="21195" y="4450"/>
                    <a:pt x="21399" y="10379"/>
                  </a:cubicBezTo>
                  <a:cubicBezTo>
                    <a:pt x="21600" y="16202"/>
                    <a:pt x="17101" y="21112"/>
                    <a:pt x="11287" y="21416"/>
                  </a:cubicBezTo>
                  <a:lnTo>
                    <a:pt x="0" y="21374"/>
                  </a:lnTo>
                  <a:lnTo>
                    <a:pt x="40" y="0"/>
                  </a:ln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6" name="Google Shape;106;p26"/>
            <p:cNvSpPr/>
            <p:nvPr/>
          </p:nvSpPr>
          <p:spPr>
            <a:xfrm>
              <a:off x="5578762" y="9330670"/>
              <a:ext cx="2619096" cy="2627559"/>
            </a:xfrm>
            <a:custGeom>
              <a:rect b="b" l="l" r="r" t="t"/>
              <a:pathLst>
                <a:path extrusionOk="0" h="21579" w="21557">
                  <a:moveTo>
                    <a:pt x="2" y="0"/>
                  </a:moveTo>
                  <a:lnTo>
                    <a:pt x="21538" y="0"/>
                  </a:lnTo>
                  <a:lnTo>
                    <a:pt x="21557" y="21524"/>
                  </a:lnTo>
                  <a:lnTo>
                    <a:pt x="10875" y="21579"/>
                  </a:lnTo>
                  <a:cubicBezTo>
                    <a:pt x="7706" y="21600"/>
                    <a:pt x="4687" y="20234"/>
                    <a:pt x="2614" y="17842"/>
                  </a:cubicBezTo>
                  <a:cubicBezTo>
                    <a:pt x="887" y="15850"/>
                    <a:pt x="-43" y="13292"/>
                    <a:pt x="2" y="10658"/>
                  </a:cubicBezTo>
                  <a:lnTo>
                    <a:pt x="2" y="0"/>
                  </a:ln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a:off x="5573942" y="6578849"/>
              <a:ext cx="2627738" cy="2617707"/>
            </a:xfrm>
            <a:custGeom>
              <a:rect b="b" l="l" r="r" t="t"/>
              <a:pathLst>
                <a:path extrusionOk="0" h="21600" w="21455">
                  <a:moveTo>
                    <a:pt x="0" y="62"/>
                  </a:moveTo>
                  <a:lnTo>
                    <a:pt x="0" y="21600"/>
                  </a:lnTo>
                  <a:lnTo>
                    <a:pt x="21401" y="21600"/>
                  </a:lnTo>
                  <a:lnTo>
                    <a:pt x="21437" y="11488"/>
                  </a:lnTo>
                  <a:cubicBezTo>
                    <a:pt x="21600" y="8681"/>
                    <a:pt x="20677" y="5919"/>
                    <a:pt x="18863" y="3787"/>
                  </a:cubicBezTo>
                  <a:cubicBezTo>
                    <a:pt x="16871" y="1445"/>
                    <a:pt x="13988" y="69"/>
                    <a:pt x="10933" y="0"/>
                  </a:cubicBezTo>
                  <a:lnTo>
                    <a:pt x="0" y="62"/>
                  </a:ln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26"/>
            <p:cNvSpPr/>
            <p:nvPr/>
          </p:nvSpPr>
          <p:spPr>
            <a:xfrm>
              <a:off x="2822149" y="6582304"/>
              <a:ext cx="2627824" cy="2623531"/>
            </a:xfrm>
            <a:custGeom>
              <a:rect b="b" l="l" r="r" t="t"/>
              <a:pathLst>
                <a:path extrusionOk="0" h="21577" w="21600">
                  <a:moveTo>
                    <a:pt x="21600" y="25"/>
                  </a:moveTo>
                  <a:lnTo>
                    <a:pt x="21582" y="21489"/>
                  </a:lnTo>
                  <a:lnTo>
                    <a:pt x="10936" y="21576"/>
                  </a:lnTo>
                  <a:cubicBezTo>
                    <a:pt x="8067" y="21600"/>
                    <a:pt x="5305" y="20485"/>
                    <a:pt x="3255" y="18476"/>
                  </a:cubicBezTo>
                  <a:cubicBezTo>
                    <a:pt x="1209" y="16471"/>
                    <a:pt x="39" y="13738"/>
                    <a:pt x="0" y="10873"/>
                  </a:cubicBezTo>
                  <a:lnTo>
                    <a:pt x="36" y="0"/>
                  </a:lnTo>
                  <a:lnTo>
                    <a:pt x="21600" y="25"/>
                  </a:lnTo>
                  <a:close/>
                </a:path>
              </a:pathLst>
            </a:custGeom>
            <a:solidFill>
              <a:schemeClr val="accent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26"/>
            <p:cNvSpPr/>
            <p:nvPr/>
          </p:nvSpPr>
          <p:spPr>
            <a:xfrm>
              <a:off x="2222917" y="2109406"/>
              <a:ext cx="3830458" cy="4344919"/>
            </a:xfrm>
            <a:custGeom>
              <a:rect b="b" l="l" r="r" t="t"/>
              <a:pathLst>
                <a:path extrusionOk="0" h="21589" w="21470">
                  <a:moveTo>
                    <a:pt x="10811" y="1"/>
                  </a:moveTo>
                  <a:cubicBezTo>
                    <a:pt x="10554" y="-11"/>
                    <a:pt x="10302" y="65"/>
                    <a:pt x="10107" y="213"/>
                  </a:cubicBezTo>
                  <a:lnTo>
                    <a:pt x="225" y="8977"/>
                  </a:lnTo>
                  <a:cubicBezTo>
                    <a:pt x="-22" y="9241"/>
                    <a:pt x="-70" y="9609"/>
                    <a:pt x="102" y="9916"/>
                  </a:cubicBezTo>
                  <a:cubicBezTo>
                    <a:pt x="252" y="10185"/>
                    <a:pt x="551" y="10364"/>
                    <a:pt x="889" y="10388"/>
                  </a:cubicBezTo>
                  <a:lnTo>
                    <a:pt x="3379" y="10390"/>
                  </a:lnTo>
                  <a:lnTo>
                    <a:pt x="3379" y="21589"/>
                  </a:lnTo>
                  <a:lnTo>
                    <a:pt x="18062" y="21589"/>
                  </a:lnTo>
                  <a:lnTo>
                    <a:pt x="18062" y="10399"/>
                  </a:lnTo>
                  <a:lnTo>
                    <a:pt x="20532" y="10401"/>
                  </a:lnTo>
                  <a:cubicBezTo>
                    <a:pt x="20951" y="10378"/>
                    <a:pt x="21309" y="10126"/>
                    <a:pt x="21429" y="9769"/>
                  </a:cubicBezTo>
                  <a:cubicBezTo>
                    <a:pt x="21530" y="9469"/>
                    <a:pt x="21441" y="9144"/>
                    <a:pt x="21198" y="8917"/>
                  </a:cubicBezTo>
                  <a:lnTo>
                    <a:pt x="11433" y="228"/>
                  </a:lnTo>
                  <a:cubicBezTo>
                    <a:pt x="11262" y="91"/>
                    <a:pt x="11041" y="12"/>
                    <a:pt x="10811" y="1"/>
                  </a:cubicBezTo>
                  <a:close/>
                </a:path>
              </a:pathLst>
            </a:cu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0" name="Google Shape;110;p26"/>
            <p:cNvSpPr/>
            <p:nvPr/>
          </p:nvSpPr>
          <p:spPr>
            <a:xfrm>
              <a:off x="9219714" y="10226140"/>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1" name="Google Shape;111;p26"/>
            <p:cNvSpPr txBox="1"/>
            <p:nvPr/>
          </p:nvSpPr>
          <p:spPr>
            <a:xfrm>
              <a:off x="9268461" y="10369632"/>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1</a:t>
              </a:r>
              <a:endParaRPr sz="500"/>
            </a:p>
          </p:txBody>
        </p:sp>
        <p:sp>
          <p:nvSpPr>
            <p:cNvPr id="112" name="Google Shape;112;p26"/>
            <p:cNvSpPr/>
            <p:nvPr/>
          </p:nvSpPr>
          <p:spPr>
            <a:xfrm>
              <a:off x="6473883" y="10226140"/>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txBox="1"/>
            <p:nvPr/>
          </p:nvSpPr>
          <p:spPr>
            <a:xfrm>
              <a:off x="6522630" y="10369632"/>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2</a:t>
              </a:r>
              <a:endParaRPr sz="500"/>
            </a:p>
          </p:txBody>
        </p:sp>
        <p:sp>
          <p:nvSpPr>
            <p:cNvPr id="114" name="Google Shape;114;p26"/>
            <p:cNvSpPr/>
            <p:nvPr/>
          </p:nvSpPr>
          <p:spPr>
            <a:xfrm>
              <a:off x="6473883" y="7479643"/>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txBox="1"/>
            <p:nvPr/>
          </p:nvSpPr>
          <p:spPr>
            <a:xfrm>
              <a:off x="6522630" y="7623135"/>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3</a:t>
              </a:r>
              <a:endParaRPr sz="500"/>
            </a:p>
          </p:txBody>
        </p:sp>
        <p:sp>
          <p:nvSpPr>
            <p:cNvPr id="116" name="Google Shape;116;p26"/>
            <p:cNvSpPr/>
            <p:nvPr/>
          </p:nvSpPr>
          <p:spPr>
            <a:xfrm>
              <a:off x="3721634" y="7479643"/>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7" name="Google Shape;117;p26"/>
            <p:cNvSpPr txBox="1"/>
            <p:nvPr/>
          </p:nvSpPr>
          <p:spPr>
            <a:xfrm>
              <a:off x="3770381" y="7623135"/>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4</a:t>
              </a:r>
              <a:endParaRPr sz="500"/>
            </a:p>
          </p:txBody>
        </p:sp>
        <p:sp>
          <p:nvSpPr>
            <p:cNvPr id="118" name="Google Shape;118;p26"/>
            <p:cNvSpPr/>
            <p:nvPr/>
          </p:nvSpPr>
          <p:spPr>
            <a:xfrm>
              <a:off x="3728052" y="4208374"/>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9" name="Google Shape;119;p26"/>
            <p:cNvSpPr txBox="1"/>
            <p:nvPr/>
          </p:nvSpPr>
          <p:spPr>
            <a:xfrm>
              <a:off x="3776799" y="4351866"/>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5</a:t>
              </a:r>
              <a:endParaRPr sz="500"/>
            </a:p>
          </p:txBody>
        </p:sp>
        <p:sp>
          <p:nvSpPr>
            <p:cNvPr id="120" name="Google Shape;120;p26"/>
            <p:cNvSpPr txBox="1"/>
            <p:nvPr/>
          </p:nvSpPr>
          <p:spPr>
            <a:xfrm>
              <a:off x="12422734" y="3371405"/>
              <a:ext cx="8786265" cy="194925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Arrow </a:t>
              </a:r>
              <a:endParaRPr sz="500"/>
            </a:p>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Infographic Template</a:t>
              </a:r>
              <a:endParaRPr sz="500"/>
            </a:p>
          </p:txBody>
        </p:sp>
        <p:sp>
          <p:nvSpPr>
            <p:cNvPr id="121" name="Google Shape;121;p26"/>
            <p:cNvSpPr txBox="1"/>
            <p:nvPr/>
          </p:nvSpPr>
          <p:spPr>
            <a:xfrm>
              <a:off x="12443521" y="5750735"/>
              <a:ext cx="9473369" cy="194925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dolore magna aliqua. Ut enim ad minim veniam, quis nostrud exercitation ullamco laboris nisi ut aliquip ex ea commodo volupta consequat. Duis aute irure dolor in reprehenderit in voluptate velit esse cillum dolore eu fugiat nulla.</a:t>
              </a:r>
              <a:endParaRPr sz="500"/>
            </a:p>
          </p:txBody>
        </p:sp>
        <p:sp>
          <p:nvSpPr>
            <p:cNvPr id="122" name="Google Shape;122;p26"/>
            <p:cNvSpPr txBox="1"/>
            <p:nvPr/>
          </p:nvSpPr>
          <p:spPr>
            <a:xfrm>
              <a:off x="12817777" y="8184936"/>
              <a:ext cx="3997628"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Type your text here</a:t>
              </a:r>
              <a:endParaRPr sz="500"/>
            </a:p>
          </p:txBody>
        </p:sp>
        <p:sp>
          <p:nvSpPr>
            <p:cNvPr id="123" name="Google Shape;123;p26"/>
            <p:cNvSpPr/>
            <p:nvPr/>
          </p:nvSpPr>
          <p:spPr>
            <a:xfrm>
              <a:off x="12480114" y="8329740"/>
              <a:ext cx="251613" cy="251613"/>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4" name="Google Shape;124;p26"/>
            <p:cNvSpPr txBox="1"/>
            <p:nvPr/>
          </p:nvSpPr>
          <p:spPr>
            <a:xfrm>
              <a:off x="17665952" y="8184936"/>
              <a:ext cx="3997628"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Type your text here</a:t>
              </a:r>
              <a:endParaRPr sz="500"/>
            </a:p>
          </p:txBody>
        </p:sp>
        <p:sp>
          <p:nvSpPr>
            <p:cNvPr id="125" name="Google Shape;125;p26"/>
            <p:cNvSpPr/>
            <p:nvPr/>
          </p:nvSpPr>
          <p:spPr>
            <a:xfrm>
              <a:off x="17328289" y="8329740"/>
              <a:ext cx="251613" cy="251613"/>
            </a:xfrm>
            <a:prstGeom prst="ellipse">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6" name="Google Shape;126;p26"/>
            <p:cNvSpPr txBox="1"/>
            <p:nvPr/>
          </p:nvSpPr>
          <p:spPr>
            <a:xfrm>
              <a:off x="12817777" y="8852055"/>
              <a:ext cx="3997628"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Type your text here</a:t>
              </a:r>
              <a:endParaRPr sz="500"/>
            </a:p>
          </p:txBody>
        </p:sp>
        <p:sp>
          <p:nvSpPr>
            <p:cNvPr id="127" name="Google Shape;127;p26"/>
            <p:cNvSpPr/>
            <p:nvPr/>
          </p:nvSpPr>
          <p:spPr>
            <a:xfrm>
              <a:off x="12480114" y="8996859"/>
              <a:ext cx="251613" cy="251613"/>
            </a:xfrm>
            <a:prstGeom prst="ellipse">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8" name="Google Shape;128;p26"/>
            <p:cNvSpPr txBox="1"/>
            <p:nvPr/>
          </p:nvSpPr>
          <p:spPr>
            <a:xfrm>
              <a:off x="17665952" y="8852055"/>
              <a:ext cx="3997628"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Type your text here</a:t>
              </a:r>
              <a:endParaRPr sz="500"/>
            </a:p>
          </p:txBody>
        </p:sp>
        <p:sp>
          <p:nvSpPr>
            <p:cNvPr id="129" name="Google Shape;129;p26"/>
            <p:cNvSpPr/>
            <p:nvPr/>
          </p:nvSpPr>
          <p:spPr>
            <a:xfrm>
              <a:off x="17328289" y="8996859"/>
              <a:ext cx="251613" cy="251613"/>
            </a:xfrm>
            <a:prstGeom prst="ellipse">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0" name="Google Shape;130;p26"/>
            <p:cNvSpPr txBox="1"/>
            <p:nvPr/>
          </p:nvSpPr>
          <p:spPr>
            <a:xfrm>
              <a:off x="12817777" y="9524955"/>
              <a:ext cx="3997628"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Type your text here</a:t>
              </a:r>
              <a:endParaRPr sz="500"/>
            </a:p>
          </p:txBody>
        </p:sp>
        <p:sp>
          <p:nvSpPr>
            <p:cNvPr id="131" name="Google Shape;131;p26"/>
            <p:cNvSpPr/>
            <p:nvPr/>
          </p:nvSpPr>
          <p:spPr>
            <a:xfrm>
              <a:off x="12480114" y="9669759"/>
              <a:ext cx="251613" cy="251613"/>
            </a:xfrm>
            <a:prstGeom prst="ellipse">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