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67" r:id="rId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2286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2743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3200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3657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
          <a:latin typeface="Helvetica Neue Medium"/>
          <a:ea typeface="Helvetica Neue Medium"/>
          <a:cs typeface="Helvetica Neue Medium"/>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
          <a:latin typeface="Helvetica Neue Medium"/>
          <a:ea typeface="Helvetica Neue Medium"/>
          <a:cs typeface="Helvetica Neue Medium"/>
        </a:font>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82"/>
    <p:restoredTop sz="94694"/>
  </p:normalViewPr>
  <p:slideViewPr>
    <p:cSldViewPr snapToGrid="0" snapToObjects="1">
      <p:cViewPr varScale="1">
        <p:scale>
          <a:sx n="58" d="100"/>
          <a:sy n="58" d="100"/>
        </p:scale>
        <p:origin x="888" y="2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778000" y="2298700"/>
            <a:ext cx="20828000" cy="4648200"/>
          </a:xfrm>
          <a:prstGeom prst="rect">
            <a:avLst/>
          </a:prstGeom>
        </p:spPr>
        <p:txBody>
          <a:bodyPr anchor="b"/>
          <a:lstStyle/>
          <a:p>
            <a:r>
              <a:t>Title Text</a:t>
            </a:r>
          </a:p>
        </p:txBody>
      </p:sp>
      <p:sp>
        <p:nvSpPr>
          <p:cNvPr id="12" name="Body Level One…"/>
          <p:cNvSpPr txBox="1">
            <a:spLocks noGrp="1"/>
          </p:cNvSpPr>
          <p:nvPr>
            <p:ph type="body" sz="quarter" idx="1"/>
          </p:nvPr>
        </p:nvSpPr>
        <p:spPr>
          <a:xfrm>
            <a:off x="1778000" y="7073900"/>
            <a:ext cx="20828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Johnny Appleseed"/>
          <p:cNvSpPr txBox="1">
            <a:spLocks noGrp="1"/>
          </p:cNvSpPr>
          <p:nvPr>
            <p:ph type="body" sz="quarter" idx="21"/>
          </p:nvPr>
        </p:nvSpPr>
        <p:spPr>
          <a:xfrm>
            <a:off x="2387600" y="8953500"/>
            <a:ext cx="19621500" cy="585521"/>
          </a:xfrm>
          <a:prstGeom prst="rect">
            <a:avLst/>
          </a:prstGeom>
        </p:spPr>
        <p:txBody>
          <a:bodyPr anchor="t">
            <a:spAutoFit/>
          </a:bodyPr>
          <a:lstStyle>
            <a:lvl1pPr marL="0" indent="0" algn="ctr">
              <a:spcBef>
                <a:spcPts val="0"/>
              </a:spcBef>
              <a:buSzTx/>
              <a:buNone/>
              <a:defRPr sz="3200" i="1"/>
            </a:lvl1pPr>
          </a:lstStyle>
          <a:p>
            <a:r>
              <a:t>–Johnny Appleseed</a:t>
            </a:r>
          </a:p>
        </p:txBody>
      </p:sp>
      <p:sp>
        <p:nvSpPr>
          <p:cNvPr id="94" name="“Type a quote here.”"/>
          <p:cNvSpPr txBox="1">
            <a:spLocks noGrp="1"/>
          </p:cNvSpPr>
          <p:nvPr>
            <p:ph type="body" sz="quarter" idx="22"/>
          </p:nvPr>
        </p:nvSpPr>
        <p:spPr>
          <a:xfrm>
            <a:off x="2387600" y="6076950"/>
            <a:ext cx="19621500" cy="825500"/>
          </a:xfrm>
          <a:prstGeom prst="rect">
            <a:avLst/>
          </a:prstGeom>
        </p:spPr>
        <p:txBody>
          <a:bodyPr>
            <a:spAutoFit/>
          </a:bodyPr>
          <a:lstStyle>
            <a:lvl1pPr marL="0" indent="0" algn="ctr">
              <a:spcBef>
                <a:spcPts val="0"/>
              </a:spcBef>
              <a:buSzTx/>
              <a:buNone/>
              <a:defRPr sz="4800">
                <a:latin typeface="Helvetica Neue Medium"/>
                <a:ea typeface="Helvetica Neue Medium"/>
                <a:cs typeface="Helvetica Neue Medium"/>
                <a:sym typeface="Helvetica Neue Medium"/>
              </a:defRPr>
            </a:lvl1pPr>
          </a:lstStyle>
          <a:p>
            <a:r>
              <a:t>“Type a quote here.” </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532241774_2880x1920.jpg"/>
          <p:cNvSpPr>
            <a:spLocks noGrp="1"/>
          </p:cNvSpPr>
          <p:nvPr>
            <p:ph type="pic" idx="21"/>
          </p:nvPr>
        </p:nvSpPr>
        <p:spPr>
          <a:xfrm>
            <a:off x="-50800" y="-1270000"/>
            <a:ext cx="24485600" cy="16323734"/>
          </a:xfrm>
          <a:prstGeom prst="rect">
            <a:avLst/>
          </a:prstGeom>
        </p:spPr>
        <p:txBody>
          <a:bodyPr lIns="91439" tIns="45719" rIns="91439" bIns="45719" anchor="t">
            <a:noAutofit/>
          </a:bodyPr>
          <a:lstStyle/>
          <a:p>
            <a:endParaRP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532241774_2880x1920.jpg"/>
          <p:cNvSpPr>
            <a:spLocks noGrp="1"/>
          </p:cNvSpPr>
          <p:nvPr>
            <p:ph type="pic" idx="21"/>
          </p:nvPr>
        </p:nvSpPr>
        <p:spPr>
          <a:xfrm>
            <a:off x="3125968" y="-393700"/>
            <a:ext cx="18135601" cy="12090400"/>
          </a:xfrm>
          <a:prstGeom prst="rect">
            <a:avLst/>
          </a:prstGeom>
        </p:spPr>
        <p:txBody>
          <a:bodyPr lIns="91439" tIns="45719" rIns="91439" bIns="45719" anchor="t">
            <a:noAutofit/>
          </a:bodyPr>
          <a:lstStyle/>
          <a:p>
            <a:endParaRPr/>
          </a:p>
        </p:txBody>
      </p:sp>
      <p:sp>
        <p:nvSpPr>
          <p:cNvPr id="21" name="Title Text"/>
          <p:cNvSpPr txBox="1">
            <a:spLocks noGrp="1"/>
          </p:cNvSpPr>
          <p:nvPr>
            <p:ph type="title"/>
          </p:nvPr>
        </p:nvSpPr>
        <p:spPr>
          <a:xfrm>
            <a:off x="635000" y="9512300"/>
            <a:ext cx="23114000" cy="2006600"/>
          </a:xfrm>
          <a:prstGeom prst="rect">
            <a:avLst/>
          </a:prstGeom>
        </p:spPr>
        <p:txBody>
          <a:bodyPr anchor="b"/>
          <a:lstStyle/>
          <a:p>
            <a:r>
              <a:t>Title Text</a:t>
            </a:r>
          </a:p>
        </p:txBody>
      </p:sp>
      <p:sp>
        <p:nvSpPr>
          <p:cNvPr id="22" name="Body Level One…"/>
          <p:cNvSpPr txBox="1">
            <a:spLocks noGrp="1"/>
          </p:cNvSpPr>
          <p:nvPr>
            <p:ph type="body" sz="quarter" idx="1"/>
          </p:nvPr>
        </p:nvSpPr>
        <p:spPr>
          <a:xfrm>
            <a:off x="635000" y="11442700"/>
            <a:ext cx="23114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re">
    <p:spTree>
      <p:nvGrpSpPr>
        <p:cNvPr id="1" name=""/>
        <p:cNvGrpSpPr/>
        <p:nvPr/>
      </p:nvGrpSpPr>
      <p:grpSpPr>
        <a:xfrm>
          <a:off x="0" y="0"/>
          <a:ext cx="0" cy="0"/>
          <a:chOff x="0" y="0"/>
          <a:chExt cx="0" cy="0"/>
        </a:xfrm>
      </p:grpSpPr>
      <p:sp>
        <p:nvSpPr>
          <p:cNvPr id="30" name="Title Text"/>
          <p:cNvSpPr txBox="1">
            <a:spLocks noGrp="1"/>
          </p:cNvSpPr>
          <p:nvPr>
            <p:ph type="title"/>
          </p:nvPr>
        </p:nvSpPr>
        <p:spPr>
          <a:xfrm>
            <a:off x="1778000" y="4533900"/>
            <a:ext cx="20828000" cy="4648200"/>
          </a:xfrm>
          <a:prstGeom prst="rect">
            <a:avLst/>
          </a:prstGeom>
        </p:spPr>
        <p:txBody>
          <a:bodyP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532204087_1355x1355.jpg"/>
          <p:cNvSpPr>
            <a:spLocks noGrp="1"/>
          </p:cNvSpPr>
          <p:nvPr>
            <p:ph type="pic" sz="half" idx="21"/>
          </p:nvPr>
        </p:nvSpPr>
        <p:spPr>
          <a:xfrm>
            <a:off x="12827000" y="952500"/>
            <a:ext cx="11468100" cy="11468100"/>
          </a:xfrm>
          <a:prstGeom prst="rect">
            <a:avLst/>
          </a:prstGeom>
        </p:spPr>
        <p:txBody>
          <a:bodyPr lIns="91439" tIns="45719" rIns="91439" bIns="45719" anchor="t">
            <a:noAutofit/>
          </a:bodyPr>
          <a:lstStyle/>
          <a:p>
            <a:endParaRPr/>
          </a:p>
        </p:txBody>
      </p:sp>
      <p:sp>
        <p:nvSpPr>
          <p:cNvPr id="39" name="Title Text"/>
          <p:cNvSpPr txBox="1">
            <a:spLocks noGrp="1"/>
          </p:cNvSpPr>
          <p:nvPr>
            <p:ph type="title"/>
          </p:nvPr>
        </p:nvSpPr>
        <p:spPr>
          <a:xfrm>
            <a:off x="1651000" y="952500"/>
            <a:ext cx="10223500" cy="5549900"/>
          </a:xfrm>
          <a:prstGeom prst="rect">
            <a:avLst/>
          </a:prstGeom>
        </p:spPr>
        <p:txBody>
          <a:bodyPr anchor="b"/>
          <a:lstStyle/>
          <a:p>
            <a:r>
              <a:t>Title Text</a:t>
            </a:r>
          </a:p>
        </p:txBody>
      </p:sp>
      <p:sp>
        <p:nvSpPr>
          <p:cNvPr id="40" name="Body Level One…"/>
          <p:cNvSpPr txBox="1">
            <a:spLocks noGrp="1"/>
          </p:cNvSpPr>
          <p:nvPr>
            <p:ph type="body" sz="quarter" idx="1"/>
          </p:nvPr>
        </p:nvSpPr>
        <p:spPr>
          <a:xfrm>
            <a:off x="1651000" y="6527800"/>
            <a:ext cx="10223500" cy="57277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Title Text"/>
          <p:cNvSpPr txBox="1">
            <a:spLocks noGrp="1"/>
          </p:cNvSpPr>
          <p:nvPr>
            <p:ph type="title"/>
          </p:nvPr>
        </p:nvSpPr>
        <p:spPr>
          <a:prstGeom prst="rect">
            <a:avLst/>
          </a:prstGeom>
        </p:spPr>
        <p:txBody>
          <a:bodyP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prstGeom prst="rect">
            <a:avLst/>
          </a:prstGeom>
        </p:spPr>
        <p:txBody>
          <a:bodyPr/>
          <a:lstStyle/>
          <a:p>
            <a:r>
              <a:t>Title Text</a:t>
            </a:r>
          </a:p>
        </p:txBody>
      </p:sp>
      <p:sp>
        <p:nvSpPr>
          <p:cNvPr id="57" name="Body Level One…"/>
          <p:cNvSpPr txBox="1">
            <a:spLocks noGrp="1"/>
          </p:cNvSpPr>
          <p:nvPr>
            <p:ph type="body" idx="1"/>
          </p:nvPr>
        </p:nvSpPr>
        <p:spPr>
          <a:prstGeom prst="rect">
            <a:avLst/>
          </a:prstGeom>
        </p:spPr>
        <p:txBody>
          <a:bodyPr/>
          <a:lstStyle>
            <a:lvl1pPr>
              <a:defRPr sz="4800"/>
            </a:lvl1pPr>
            <a:lvl2pPr>
              <a:defRPr sz="4800"/>
            </a:lvl2pPr>
            <a:lvl3pPr>
              <a:defRPr sz="4800"/>
            </a:lvl3pPr>
            <a:lvl4pPr>
              <a:defRPr sz="4800"/>
            </a:lvl4pPr>
            <a:lvl5pPr>
              <a:defRPr sz="4800"/>
            </a:lvl5p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532205080_1647x1098.jpg"/>
          <p:cNvSpPr>
            <a:spLocks noGrp="1"/>
          </p:cNvSpPr>
          <p:nvPr>
            <p:ph type="pic" sz="half" idx="21"/>
          </p:nvPr>
        </p:nvSpPr>
        <p:spPr>
          <a:xfrm>
            <a:off x="10960100" y="3149600"/>
            <a:ext cx="13944600" cy="9296400"/>
          </a:xfrm>
          <a:prstGeom prst="rect">
            <a:avLst/>
          </a:prstGeom>
        </p:spPr>
        <p:txBody>
          <a:bodyPr lIns="91439" tIns="45719" rIns="91439" bIns="45719" anchor="t">
            <a:noAutofit/>
          </a:bodyPr>
          <a:lstStyle/>
          <a:p>
            <a:endParaRPr/>
          </a:p>
        </p:txBody>
      </p:sp>
      <p:sp>
        <p:nvSpPr>
          <p:cNvPr id="66" name="Title Text"/>
          <p:cNvSpPr txBox="1">
            <a:spLocks noGrp="1"/>
          </p:cNvSpPr>
          <p:nvPr>
            <p:ph type="title"/>
          </p:nvPr>
        </p:nvSpPr>
        <p:spPr>
          <a:prstGeom prst="rect">
            <a:avLst/>
          </a:prstGeom>
        </p:spPr>
        <p:txBody>
          <a:bodyPr/>
          <a:lstStyle/>
          <a:p>
            <a:r>
              <a:t>Title Text</a:t>
            </a:r>
          </a:p>
        </p:txBody>
      </p:sp>
      <p:sp>
        <p:nvSpPr>
          <p:cNvPr id="67" name="Body Level One…"/>
          <p:cNvSpPr txBox="1">
            <a:spLocks noGrp="1"/>
          </p:cNvSpPr>
          <p:nvPr>
            <p:ph type="body" sz="half" idx="1"/>
          </p:nvPr>
        </p:nvSpPr>
        <p:spPr>
          <a:xfrm>
            <a:off x="1689100" y="3149600"/>
            <a:ext cx="10223500" cy="9296400"/>
          </a:xfrm>
          <a:prstGeom prst="rect">
            <a:avLst/>
          </a:prstGeom>
        </p:spPr>
        <p:txBody>
          <a:bodyPr/>
          <a:lstStyle>
            <a:lvl1pPr marL="558800" indent="-558800">
              <a:spcBef>
                <a:spcPts val="4500"/>
              </a:spcBef>
              <a:defRPr sz="3800"/>
            </a:lvl1pPr>
            <a:lvl2pPr marL="1117600" indent="-558800">
              <a:spcBef>
                <a:spcPts val="4500"/>
              </a:spcBef>
              <a:defRPr sz="3800"/>
            </a:lvl2pPr>
            <a:lvl3pPr marL="1676400" indent="-558800">
              <a:spcBef>
                <a:spcPts val="4500"/>
              </a:spcBef>
              <a:defRPr sz="3800"/>
            </a:lvl3pPr>
            <a:lvl4pPr marL="2235200" indent="-558800">
              <a:spcBef>
                <a:spcPts val="4500"/>
              </a:spcBef>
              <a:defRPr sz="3800"/>
            </a:lvl4pPr>
            <a:lvl5pPr marL="2794000" indent="-558800">
              <a:spcBef>
                <a:spcPts val="4500"/>
              </a:spcBef>
              <a:defRPr sz="38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1689100" y="1778000"/>
            <a:ext cx="21005800" cy="10160000"/>
          </a:xfrm>
          <a:prstGeom prst="rect">
            <a:avLst/>
          </a:prstGeom>
        </p:spPr>
        <p:txBody>
          <a:bodyPr/>
          <a:lstStyle>
            <a:lvl1pPr>
              <a:defRPr sz="4800"/>
            </a:lvl1pPr>
            <a:lvl2pPr>
              <a:defRPr sz="4800"/>
            </a:lvl2pPr>
            <a:lvl3pPr>
              <a:defRPr sz="4800"/>
            </a:lvl3pPr>
            <a:lvl4pPr>
              <a:defRPr sz="4800"/>
            </a:lvl4pPr>
            <a:lvl5pPr>
              <a:defRPr sz="4800"/>
            </a:lvl5p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532205080_1647x1098.jpg"/>
          <p:cNvSpPr>
            <a:spLocks noGrp="1"/>
          </p:cNvSpPr>
          <p:nvPr>
            <p:ph type="pic" sz="quarter" idx="21"/>
          </p:nvPr>
        </p:nvSpPr>
        <p:spPr>
          <a:xfrm>
            <a:off x="15300325" y="7048500"/>
            <a:ext cx="8324850" cy="5549900"/>
          </a:xfrm>
          <a:prstGeom prst="rect">
            <a:avLst/>
          </a:prstGeom>
        </p:spPr>
        <p:txBody>
          <a:bodyPr lIns="91439" tIns="45719" rIns="91439" bIns="45719" anchor="t">
            <a:noAutofit/>
          </a:bodyPr>
          <a:lstStyle/>
          <a:p>
            <a:endParaRPr/>
          </a:p>
        </p:txBody>
      </p:sp>
      <p:sp>
        <p:nvSpPr>
          <p:cNvPr id="84" name="532204087_1355x1355.jpg"/>
          <p:cNvSpPr>
            <a:spLocks noGrp="1"/>
          </p:cNvSpPr>
          <p:nvPr>
            <p:ph type="pic" sz="quarter" idx="22"/>
          </p:nvPr>
        </p:nvSpPr>
        <p:spPr>
          <a:xfrm>
            <a:off x="15760700" y="863600"/>
            <a:ext cx="7404100" cy="7404100"/>
          </a:xfrm>
          <a:prstGeom prst="rect">
            <a:avLst/>
          </a:prstGeom>
        </p:spPr>
        <p:txBody>
          <a:bodyPr lIns="91439" tIns="45719" rIns="91439" bIns="45719" anchor="t">
            <a:noAutofit/>
          </a:bodyPr>
          <a:lstStyle/>
          <a:p>
            <a:endParaRPr/>
          </a:p>
        </p:txBody>
      </p:sp>
      <p:sp>
        <p:nvSpPr>
          <p:cNvPr id="85" name="532241774_2880x1920.jpg"/>
          <p:cNvSpPr>
            <a:spLocks noGrp="1"/>
          </p:cNvSpPr>
          <p:nvPr>
            <p:ph type="pic" idx="23"/>
          </p:nvPr>
        </p:nvSpPr>
        <p:spPr>
          <a:xfrm>
            <a:off x="-990600" y="1130300"/>
            <a:ext cx="17202150" cy="11468100"/>
          </a:xfrm>
          <a:prstGeom prst="rect">
            <a:avLst/>
          </a:prstGeom>
        </p:spPr>
        <p:txBody>
          <a:bodyPr lIns="91439" tIns="45719" rIns="91439" bIns="45719" anchor="t">
            <a:noAutofit/>
          </a:bodyPr>
          <a:lstStyle/>
          <a:p>
            <a:endParaRPr/>
          </a:p>
        </p:txBody>
      </p:sp>
      <p:sp>
        <p:nvSpPr>
          <p:cNvPr id="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689100" y="355600"/>
            <a:ext cx="21005800" cy="2286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1689100" y="3149600"/>
            <a:ext cx="21005800" cy="92964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1959031" y="13081000"/>
            <a:ext cx="453238" cy="461059"/>
          </a:xfrm>
          <a:prstGeom prst="rect">
            <a:avLst/>
          </a:prstGeom>
          <a:ln w="12700">
            <a:miter lim="400000"/>
          </a:ln>
        </p:spPr>
        <p:txBody>
          <a:bodyPr wrap="none" lIns="50800" tIns="50800" rIns="50800" bIns="50800">
            <a:spAutoFit/>
          </a:bodyPr>
          <a:lstStyle>
            <a:lvl1pPr>
              <a:defRPr sz="24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1pPr>
      <a:lvl2pPr marL="0" marR="0" indent="457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914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1371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1828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0" marR="0" indent="22860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2743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3200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3657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p:titleStyle>
    <p:bodyStyle>
      <a:lvl1pPr marL="63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1pPr>
      <a:lvl2pPr marL="127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1pPr>
      <a:lvl2pPr marL="0" marR="0" indent="4572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2pPr>
      <a:lvl3pPr marL="0" marR="0" indent="9144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3pPr>
      <a:lvl4pPr marL="0" marR="0" indent="13716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4pPr>
      <a:lvl5pPr marL="0" marR="0" indent="18288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5pPr>
      <a:lvl6pPr marL="0" marR="0" indent="22860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6pPr>
      <a:lvl7pPr marL="0" marR="0" indent="27432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7pPr>
      <a:lvl8pPr marL="0" marR="0" indent="32004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8pPr>
      <a:lvl9pPr marL="0" marR="0" indent="36576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BBA7D92-16D4-6C46-A25D-7C827A83ED75}"/>
              </a:ext>
            </a:extLst>
          </p:cNvPr>
          <p:cNvGrpSpPr/>
          <p:nvPr/>
        </p:nvGrpSpPr>
        <p:grpSpPr>
          <a:xfrm>
            <a:off x="2222917" y="2109406"/>
            <a:ext cx="19693973" cy="9848823"/>
            <a:chOff x="2222917" y="2109406"/>
            <a:chExt cx="19693973" cy="9848823"/>
          </a:xfrm>
        </p:grpSpPr>
        <p:sp>
          <p:nvSpPr>
            <p:cNvPr id="521" name="Shape"/>
            <p:cNvSpPr/>
            <p:nvPr/>
          </p:nvSpPr>
          <p:spPr>
            <a:xfrm>
              <a:off x="8320275" y="9326902"/>
              <a:ext cx="2627732" cy="2627331"/>
            </a:xfrm>
            <a:custGeom>
              <a:avLst/>
              <a:gdLst/>
              <a:ahLst/>
              <a:cxnLst>
                <a:cxn ang="0">
                  <a:pos x="wd2" y="hd2"/>
                </a:cxn>
                <a:cxn ang="5400000">
                  <a:pos x="wd2" y="hd2"/>
                </a:cxn>
                <a:cxn ang="10800000">
                  <a:pos x="wd2" y="hd2"/>
                </a:cxn>
                <a:cxn ang="16200000">
                  <a:pos x="wd2" y="hd2"/>
                </a:cxn>
              </a:cxnLst>
              <a:rect l="0" t="0" r="r" b="b"/>
              <a:pathLst>
                <a:path w="21406" h="21416" extrusionOk="0">
                  <a:moveTo>
                    <a:pt x="40" y="0"/>
                  </a:moveTo>
                  <a:lnTo>
                    <a:pt x="10290" y="42"/>
                  </a:lnTo>
                  <a:cubicBezTo>
                    <a:pt x="16214" y="-184"/>
                    <a:pt x="21195" y="4450"/>
                    <a:pt x="21399" y="10379"/>
                  </a:cubicBezTo>
                  <a:cubicBezTo>
                    <a:pt x="21600" y="16202"/>
                    <a:pt x="17101" y="21112"/>
                    <a:pt x="11287" y="21416"/>
                  </a:cubicBezTo>
                  <a:lnTo>
                    <a:pt x="0" y="21374"/>
                  </a:lnTo>
                  <a:lnTo>
                    <a:pt x="40" y="0"/>
                  </a:lnTo>
                  <a:close/>
                </a:path>
              </a:pathLst>
            </a:custGeom>
            <a:solidFill>
              <a:schemeClr val="accent1"/>
            </a:solidFill>
            <a:ln w="12700">
              <a:miter lim="400000"/>
            </a:ln>
          </p:spPr>
          <p:txBody>
            <a:bodyPr lIns="50800" tIns="50800" rIns="50800" bIns="5080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522" name="Shape"/>
            <p:cNvSpPr/>
            <p:nvPr/>
          </p:nvSpPr>
          <p:spPr>
            <a:xfrm>
              <a:off x="5578762" y="9330670"/>
              <a:ext cx="2619096" cy="2627559"/>
            </a:xfrm>
            <a:custGeom>
              <a:avLst/>
              <a:gdLst/>
              <a:ahLst/>
              <a:cxnLst>
                <a:cxn ang="0">
                  <a:pos x="wd2" y="hd2"/>
                </a:cxn>
                <a:cxn ang="5400000">
                  <a:pos x="wd2" y="hd2"/>
                </a:cxn>
                <a:cxn ang="10800000">
                  <a:pos x="wd2" y="hd2"/>
                </a:cxn>
                <a:cxn ang="16200000">
                  <a:pos x="wd2" y="hd2"/>
                </a:cxn>
              </a:cxnLst>
              <a:rect l="0" t="0" r="r" b="b"/>
              <a:pathLst>
                <a:path w="21557" h="21579" extrusionOk="0">
                  <a:moveTo>
                    <a:pt x="2" y="0"/>
                  </a:moveTo>
                  <a:lnTo>
                    <a:pt x="21538" y="0"/>
                  </a:lnTo>
                  <a:lnTo>
                    <a:pt x="21557" y="21524"/>
                  </a:lnTo>
                  <a:lnTo>
                    <a:pt x="10875" y="21579"/>
                  </a:lnTo>
                  <a:cubicBezTo>
                    <a:pt x="7706" y="21600"/>
                    <a:pt x="4687" y="20234"/>
                    <a:pt x="2614" y="17842"/>
                  </a:cubicBezTo>
                  <a:cubicBezTo>
                    <a:pt x="887" y="15850"/>
                    <a:pt x="-43" y="13292"/>
                    <a:pt x="2" y="10658"/>
                  </a:cubicBezTo>
                  <a:lnTo>
                    <a:pt x="2" y="0"/>
                  </a:lnTo>
                  <a:close/>
                </a:path>
              </a:pathLst>
            </a:custGeom>
            <a:solidFill>
              <a:schemeClr val="accent2"/>
            </a:solidFill>
            <a:ln w="12700">
              <a:miter lim="400000"/>
            </a:ln>
          </p:spPr>
          <p:txBody>
            <a:bodyPr lIns="50800" tIns="50800" rIns="50800" bIns="5080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523" name="Shape"/>
            <p:cNvSpPr/>
            <p:nvPr/>
          </p:nvSpPr>
          <p:spPr>
            <a:xfrm>
              <a:off x="5573942" y="6578849"/>
              <a:ext cx="2627738" cy="2617707"/>
            </a:xfrm>
            <a:custGeom>
              <a:avLst/>
              <a:gdLst/>
              <a:ahLst/>
              <a:cxnLst>
                <a:cxn ang="0">
                  <a:pos x="wd2" y="hd2"/>
                </a:cxn>
                <a:cxn ang="5400000">
                  <a:pos x="wd2" y="hd2"/>
                </a:cxn>
                <a:cxn ang="10800000">
                  <a:pos x="wd2" y="hd2"/>
                </a:cxn>
                <a:cxn ang="16200000">
                  <a:pos x="wd2" y="hd2"/>
                </a:cxn>
              </a:cxnLst>
              <a:rect l="0" t="0" r="r" b="b"/>
              <a:pathLst>
                <a:path w="21455" h="21600" extrusionOk="0">
                  <a:moveTo>
                    <a:pt x="0" y="62"/>
                  </a:moveTo>
                  <a:lnTo>
                    <a:pt x="0" y="21600"/>
                  </a:lnTo>
                  <a:lnTo>
                    <a:pt x="21401" y="21600"/>
                  </a:lnTo>
                  <a:lnTo>
                    <a:pt x="21437" y="11488"/>
                  </a:lnTo>
                  <a:cubicBezTo>
                    <a:pt x="21600" y="8681"/>
                    <a:pt x="20677" y="5919"/>
                    <a:pt x="18863" y="3787"/>
                  </a:cubicBezTo>
                  <a:cubicBezTo>
                    <a:pt x="16871" y="1445"/>
                    <a:pt x="13988" y="69"/>
                    <a:pt x="10933" y="0"/>
                  </a:cubicBezTo>
                  <a:lnTo>
                    <a:pt x="0" y="62"/>
                  </a:lnTo>
                  <a:close/>
                </a:path>
              </a:pathLst>
            </a:custGeom>
            <a:solidFill>
              <a:schemeClr val="accent3"/>
            </a:solidFill>
            <a:ln w="12700">
              <a:miter lim="400000"/>
            </a:ln>
          </p:spPr>
          <p:txBody>
            <a:bodyPr lIns="50800" tIns="50800" rIns="50800" bIns="5080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524" name="Shape"/>
            <p:cNvSpPr/>
            <p:nvPr/>
          </p:nvSpPr>
          <p:spPr>
            <a:xfrm>
              <a:off x="2822149" y="6582304"/>
              <a:ext cx="2627824" cy="2623531"/>
            </a:xfrm>
            <a:custGeom>
              <a:avLst/>
              <a:gdLst/>
              <a:ahLst/>
              <a:cxnLst>
                <a:cxn ang="0">
                  <a:pos x="wd2" y="hd2"/>
                </a:cxn>
                <a:cxn ang="5400000">
                  <a:pos x="wd2" y="hd2"/>
                </a:cxn>
                <a:cxn ang="10800000">
                  <a:pos x="wd2" y="hd2"/>
                </a:cxn>
                <a:cxn ang="16200000">
                  <a:pos x="wd2" y="hd2"/>
                </a:cxn>
              </a:cxnLst>
              <a:rect l="0" t="0" r="r" b="b"/>
              <a:pathLst>
                <a:path w="21600" h="21577" extrusionOk="0">
                  <a:moveTo>
                    <a:pt x="21600" y="25"/>
                  </a:moveTo>
                  <a:lnTo>
                    <a:pt x="21582" y="21489"/>
                  </a:lnTo>
                  <a:lnTo>
                    <a:pt x="10936" y="21576"/>
                  </a:lnTo>
                  <a:cubicBezTo>
                    <a:pt x="8067" y="21600"/>
                    <a:pt x="5305" y="20485"/>
                    <a:pt x="3255" y="18476"/>
                  </a:cubicBezTo>
                  <a:cubicBezTo>
                    <a:pt x="1209" y="16471"/>
                    <a:pt x="39" y="13738"/>
                    <a:pt x="0" y="10873"/>
                  </a:cubicBezTo>
                  <a:lnTo>
                    <a:pt x="36" y="0"/>
                  </a:lnTo>
                  <a:lnTo>
                    <a:pt x="21600" y="25"/>
                  </a:lnTo>
                  <a:close/>
                </a:path>
              </a:pathLst>
            </a:custGeom>
            <a:solidFill>
              <a:schemeClr val="accent4"/>
            </a:solidFill>
            <a:ln w="12700">
              <a:miter lim="400000"/>
            </a:ln>
          </p:spPr>
          <p:txBody>
            <a:bodyPr lIns="50800" tIns="50800" rIns="50800" bIns="5080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525" name="Shape"/>
            <p:cNvSpPr/>
            <p:nvPr/>
          </p:nvSpPr>
          <p:spPr>
            <a:xfrm>
              <a:off x="2222917" y="2109406"/>
              <a:ext cx="3830458" cy="4344919"/>
            </a:xfrm>
            <a:custGeom>
              <a:avLst/>
              <a:gdLst/>
              <a:ahLst/>
              <a:cxnLst>
                <a:cxn ang="0">
                  <a:pos x="wd2" y="hd2"/>
                </a:cxn>
                <a:cxn ang="5400000">
                  <a:pos x="wd2" y="hd2"/>
                </a:cxn>
                <a:cxn ang="10800000">
                  <a:pos x="wd2" y="hd2"/>
                </a:cxn>
                <a:cxn ang="16200000">
                  <a:pos x="wd2" y="hd2"/>
                </a:cxn>
              </a:cxnLst>
              <a:rect l="0" t="0" r="r" b="b"/>
              <a:pathLst>
                <a:path w="21470" h="21589" extrusionOk="0">
                  <a:moveTo>
                    <a:pt x="10811" y="1"/>
                  </a:moveTo>
                  <a:cubicBezTo>
                    <a:pt x="10554" y="-11"/>
                    <a:pt x="10302" y="65"/>
                    <a:pt x="10107" y="213"/>
                  </a:cubicBezTo>
                  <a:lnTo>
                    <a:pt x="225" y="8977"/>
                  </a:lnTo>
                  <a:cubicBezTo>
                    <a:pt x="-22" y="9241"/>
                    <a:pt x="-70" y="9609"/>
                    <a:pt x="102" y="9916"/>
                  </a:cubicBezTo>
                  <a:cubicBezTo>
                    <a:pt x="252" y="10185"/>
                    <a:pt x="551" y="10364"/>
                    <a:pt x="889" y="10388"/>
                  </a:cubicBezTo>
                  <a:lnTo>
                    <a:pt x="3379" y="10390"/>
                  </a:lnTo>
                  <a:lnTo>
                    <a:pt x="3379" y="21589"/>
                  </a:lnTo>
                  <a:lnTo>
                    <a:pt x="18062" y="21589"/>
                  </a:lnTo>
                  <a:lnTo>
                    <a:pt x="18062" y="10399"/>
                  </a:lnTo>
                  <a:lnTo>
                    <a:pt x="20532" y="10401"/>
                  </a:lnTo>
                  <a:cubicBezTo>
                    <a:pt x="20951" y="10378"/>
                    <a:pt x="21309" y="10126"/>
                    <a:pt x="21429" y="9769"/>
                  </a:cubicBezTo>
                  <a:cubicBezTo>
                    <a:pt x="21530" y="9469"/>
                    <a:pt x="21441" y="9144"/>
                    <a:pt x="21198" y="8917"/>
                  </a:cubicBezTo>
                  <a:lnTo>
                    <a:pt x="11433" y="228"/>
                  </a:lnTo>
                  <a:cubicBezTo>
                    <a:pt x="11262" y="91"/>
                    <a:pt x="11041" y="12"/>
                    <a:pt x="10811" y="1"/>
                  </a:cubicBezTo>
                  <a:close/>
                </a:path>
              </a:pathLst>
            </a:custGeom>
            <a:solidFill>
              <a:schemeClr val="accent5"/>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526" name="Circle"/>
            <p:cNvSpPr/>
            <p:nvPr/>
          </p:nvSpPr>
          <p:spPr>
            <a:xfrm>
              <a:off x="9219714" y="10226140"/>
              <a:ext cx="828854" cy="828854"/>
            </a:xfrm>
            <a:prstGeom prst="ellipse">
              <a:avLst/>
            </a:prstGeom>
            <a:solidFill>
              <a:srgbClr val="FFFFFF"/>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527" name="1"/>
            <p:cNvSpPr txBox="1"/>
            <p:nvPr/>
          </p:nvSpPr>
          <p:spPr>
            <a:xfrm>
              <a:off x="9268461" y="10369632"/>
              <a:ext cx="731359" cy="5027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600" b="0">
                  <a:solidFill>
                    <a:srgbClr val="1D1C21"/>
                  </a:solidFill>
                  <a:latin typeface="DM Sans Medium"/>
                  <a:ea typeface="DM Sans Medium"/>
                  <a:cs typeface="DM Sans Medium"/>
                  <a:sym typeface="DM Sans Medium"/>
                </a:defRPr>
              </a:lvl1pPr>
            </a:lstStyle>
            <a:p>
              <a:r>
                <a:rPr dirty="0">
                  <a:solidFill>
                    <a:schemeClr val="tx1"/>
                  </a:solidFill>
                </a:rPr>
                <a:t>1</a:t>
              </a:r>
            </a:p>
          </p:txBody>
        </p:sp>
        <p:sp>
          <p:nvSpPr>
            <p:cNvPr id="529" name="Circle"/>
            <p:cNvSpPr/>
            <p:nvPr/>
          </p:nvSpPr>
          <p:spPr>
            <a:xfrm>
              <a:off x="6473883" y="10226140"/>
              <a:ext cx="828854" cy="828854"/>
            </a:xfrm>
            <a:prstGeom prst="ellipse">
              <a:avLst/>
            </a:prstGeom>
            <a:solidFill>
              <a:srgbClr val="FFFFFF"/>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530" name="2"/>
            <p:cNvSpPr txBox="1"/>
            <p:nvPr/>
          </p:nvSpPr>
          <p:spPr>
            <a:xfrm>
              <a:off x="6522630" y="10369632"/>
              <a:ext cx="731359" cy="5027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600" b="0">
                  <a:solidFill>
                    <a:srgbClr val="1D1C21"/>
                  </a:solidFill>
                  <a:latin typeface="DM Sans Medium"/>
                  <a:ea typeface="DM Sans Medium"/>
                  <a:cs typeface="DM Sans Medium"/>
                  <a:sym typeface="DM Sans Medium"/>
                </a:defRPr>
              </a:lvl1pPr>
            </a:lstStyle>
            <a:p>
              <a:r>
                <a:rPr>
                  <a:solidFill>
                    <a:schemeClr val="tx1"/>
                  </a:solidFill>
                </a:rPr>
                <a:t>2</a:t>
              </a:r>
            </a:p>
          </p:txBody>
        </p:sp>
        <p:sp>
          <p:nvSpPr>
            <p:cNvPr id="532" name="Circle"/>
            <p:cNvSpPr/>
            <p:nvPr/>
          </p:nvSpPr>
          <p:spPr>
            <a:xfrm>
              <a:off x="6473883" y="7479643"/>
              <a:ext cx="828854" cy="828854"/>
            </a:xfrm>
            <a:prstGeom prst="ellipse">
              <a:avLst/>
            </a:prstGeom>
            <a:solidFill>
              <a:srgbClr val="FFFFFF"/>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533" name="3"/>
            <p:cNvSpPr txBox="1"/>
            <p:nvPr/>
          </p:nvSpPr>
          <p:spPr>
            <a:xfrm>
              <a:off x="6522630" y="7623135"/>
              <a:ext cx="731359" cy="5027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600" b="0">
                  <a:solidFill>
                    <a:srgbClr val="1D1C21"/>
                  </a:solidFill>
                  <a:latin typeface="DM Sans Medium"/>
                  <a:ea typeface="DM Sans Medium"/>
                  <a:cs typeface="DM Sans Medium"/>
                  <a:sym typeface="DM Sans Medium"/>
                </a:defRPr>
              </a:lvl1pPr>
            </a:lstStyle>
            <a:p>
              <a:r>
                <a:rPr>
                  <a:solidFill>
                    <a:schemeClr val="tx1"/>
                  </a:solidFill>
                </a:rPr>
                <a:t>3</a:t>
              </a:r>
            </a:p>
          </p:txBody>
        </p:sp>
        <p:sp>
          <p:nvSpPr>
            <p:cNvPr id="535" name="Circle"/>
            <p:cNvSpPr/>
            <p:nvPr/>
          </p:nvSpPr>
          <p:spPr>
            <a:xfrm>
              <a:off x="3721634" y="7479643"/>
              <a:ext cx="828854" cy="828854"/>
            </a:xfrm>
            <a:prstGeom prst="ellipse">
              <a:avLst/>
            </a:prstGeom>
            <a:solidFill>
              <a:srgbClr val="FFFFFF"/>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536" name="4"/>
            <p:cNvSpPr txBox="1"/>
            <p:nvPr/>
          </p:nvSpPr>
          <p:spPr>
            <a:xfrm>
              <a:off x="3770381" y="7623135"/>
              <a:ext cx="731359" cy="5027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600" b="0">
                  <a:solidFill>
                    <a:srgbClr val="1D1C21"/>
                  </a:solidFill>
                  <a:latin typeface="DM Sans Medium"/>
                  <a:ea typeface="DM Sans Medium"/>
                  <a:cs typeface="DM Sans Medium"/>
                  <a:sym typeface="DM Sans Medium"/>
                </a:defRPr>
              </a:lvl1pPr>
            </a:lstStyle>
            <a:p>
              <a:r>
                <a:rPr>
                  <a:solidFill>
                    <a:schemeClr val="tx1"/>
                  </a:solidFill>
                </a:rPr>
                <a:t>4</a:t>
              </a:r>
            </a:p>
          </p:txBody>
        </p:sp>
        <p:sp>
          <p:nvSpPr>
            <p:cNvPr id="538" name="Circle"/>
            <p:cNvSpPr/>
            <p:nvPr/>
          </p:nvSpPr>
          <p:spPr>
            <a:xfrm>
              <a:off x="3728052" y="4208374"/>
              <a:ext cx="828854" cy="828854"/>
            </a:xfrm>
            <a:prstGeom prst="ellipse">
              <a:avLst/>
            </a:prstGeom>
            <a:solidFill>
              <a:srgbClr val="FFFFFF"/>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539" name="5"/>
            <p:cNvSpPr txBox="1"/>
            <p:nvPr/>
          </p:nvSpPr>
          <p:spPr>
            <a:xfrm>
              <a:off x="3776799" y="4351866"/>
              <a:ext cx="731359" cy="5027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600" b="0">
                  <a:solidFill>
                    <a:srgbClr val="1D1C21"/>
                  </a:solidFill>
                  <a:latin typeface="DM Sans Medium"/>
                  <a:ea typeface="DM Sans Medium"/>
                  <a:cs typeface="DM Sans Medium"/>
                  <a:sym typeface="DM Sans Medium"/>
                </a:defRPr>
              </a:lvl1pPr>
            </a:lstStyle>
            <a:p>
              <a:r>
                <a:rPr dirty="0">
                  <a:solidFill>
                    <a:schemeClr val="tx1"/>
                  </a:solidFill>
                </a:rPr>
                <a:t>5</a:t>
              </a:r>
            </a:p>
          </p:txBody>
        </p:sp>
        <p:sp>
          <p:nvSpPr>
            <p:cNvPr id="541" name="Arrow…"/>
            <p:cNvSpPr txBox="1"/>
            <p:nvPr/>
          </p:nvSpPr>
          <p:spPr>
            <a:xfrm>
              <a:off x="12422734" y="3371405"/>
              <a:ext cx="8786265" cy="194925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spAutoFit/>
            </a:bodyPr>
            <a:lstStyle/>
            <a:p>
              <a:pPr algn="l">
                <a:defRPr sz="6000" b="0">
                  <a:solidFill>
                    <a:srgbClr val="1D1C21"/>
                  </a:solidFill>
                  <a:latin typeface="+mn-lt"/>
                  <a:ea typeface="+mn-ea"/>
                  <a:cs typeface="+mn-cs"/>
                  <a:sym typeface="DM Sans Bold"/>
                </a:defRPr>
              </a:pPr>
              <a:r>
                <a:rPr dirty="0">
                  <a:solidFill>
                    <a:schemeClr val="tx1"/>
                  </a:solidFill>
                </a:rPr>
                <a:t>Arrow </a:t>
              </a:r>
            </a:p>
            <a:p>
              <a:pPr algn="l">
                <a:defRPr sz="6000" b="0">
                  <a:solidFill>
                    <a:srgbClr val="1D1C21"/>
                  </a:solidFill>
                  <a:latin typeface="+mn-lt"/>
                  <a:ea typeface="+mn-ea"/>
                  <a:cs typeface="+mn-cs"/>
                  <a:sym typeface="DM Sans Bold"/>
                </a:defRPr>
              </a:pPr>
              <a:r>
                <a:rPr dirty="0">
                  <a:solidFill>
                    <a:schemeClr val="tx1"/>
                  </a:solidFill>
                </a:rPr>
                <a:t>Infographic Template</a:t>
              </a:r>
            </a:p>
          </p:txBody>
        </p:sp>
        <p:sp>
          <p:nvSpPr>
            <p:cNvPr id="542" name="Lorem ipsum dolor sit amet, consectetur adipiscing elit, sed do eiusmod tempor incididunt ut labore dolore magna aliqua. Ut enim ad minim veniam, quis nostrud exercitation ullamco laboris nisi ut aliquip ex ea commodo volupta consequat. Duis aute irure d"/>
            <p:cNvSpPr txBox="1"/>
            <p:nvPr/>
          </p:nvSpPr>
          <p:spPr>
            <a:xfrm>
              <a:off x="12443521" y="5750735"/>
              <a:ext cx="9473369" cy="194925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defTabSz="457200">
                <a:defRPr sz="2400" b="0">
                  <a:solidFill>
                    <a:srgbClr val="64798C"/>
                  </a:solidFill>
                  <a:latin typeface="DM Sans Regular"/>
                  <a:ea typeface="DM Sans Regular"/>
                  <a:cs typeface="DM Sans Regular"/>
                  <a:sym typeface="DM Sans Regular"/>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dolore magna </a:t>
              </a:r>
              <a:r>
                <a:rPr dirty="0" err="1">
                  <a:solidFill>
                    <a:schemeClr val="tx2"/>
                  </a:solidFill>
                </a:rPr>
                <a:t>aliqua</a:t>
              </a:r>
              <a:r>
                <a:rPr dirty="0">
                  <a:solidFill>
                    <a:schemeClr val="tx2"/>
                  </a:solidFill>
                </a:rPr>
                <a:t>. Ut </a:t>
              </a:r>
              <a:r>
                <a:rPr dirty="0" err="1">
                  <a:solidFill>
                    <a:schemeClr val="tx2"/>
                  </a:solidFill>
                </a:rPr>
                <a:t>enim</a:t>
              </a:r>
              <a:r>
                <a:rPr dirty="0">
                  <a:solidFill>
                    <a:schemeClr val="tx2"/>
                  </a:solidFill>
                </a:rPr>
                <a:t> ad minim </a:t>
              </a:r>
              <a:r>
                <a:rPr dirty="0" err="1">
                  <a:solidFill>
                    <a:schemeClr val="tx2"/>
                  </a:solidFill>
                </a:rPr>
                <a:t>veniam</a:t>
              </a:r>
              <a:r>
                <a:rPr dirty="0">
                  <a:solidFill>
                    <a:schemeClr val="tx2"/>
                  </a:solidFill>
                </a:rPr>
                <a:t>, </a:t>
              </a:r>
              <a:r>
                <a:rPr dirty="0" err="1">
                  <a:solidFill>
                    <a:schemeClr val="tx2"/>
                  </a:solidFill>
                </a:rPr>
                <a:t>quis</a:t>
              </a:r>
              <a:r>
                <a:rPr dirty="0">
                  <a:solidFill>
                    <a:schemeClr val="tx2"/>
                  </a:solidFill>
                </a:rPr>
                <a:t> </a:t>
              </a:r>
              <a:r>
                <a:rPr dirty="0" err="1">
                  <a:solidFill>
                    <a:schemeClr val="tx2"/>
                  </a:solidFill>
                </a:rPr>
                <a:t>nostrud</a:t>
              </a:r>
              <a:r>
                <a:rPr dirty="0">
                  <a:solidFill>
                    <a:schemeClr val="tx2"/>
                  </a:solidFill>
                </a:rPr>
                <a:t> exercitation </a:t>
              </a:r>
              <a:r>
                <a:rPr dirty="0" err="1">
                  <a:solidFill>
                    <a:schemeClr val="tx2"/>
                  </a:solidFill>
                </a:rPr>
                <a:t>ullamco</a:t>
              </a:r>
              <a:r>
                <a:rPr dirty="0">
                  <a:solidFill>
                    <a:schemeClr val="tx2"/>
                  </a:solidFill>
                </a:rPr>
                <a:t> </a:t>
              </a:r>
              <a:r>
                <a:rPr dirty="0" err="1">
                  <a:solidFill>
                    <a:schemeClr val="tx2"/>
                  </a:solidFill>
                </a:rPr>
                <a:t>laboris</a:t>
              </a:r>
              <a:r>
                <a:rPr dirty="0">
                  <a:solidFill>
                    <a:schemeClr val="tx2"/>
                  </a:solidFill>
                </a:rPr>
                <a:t> nisi </a:t>
              </a:r>
              <a:r>
                <a:rPr dirty="0" err="1">
                  <a:solidFill>
                    <a:schemeClr val="tx2"/>
                  </a:solidFill>
                </a:rPr>
                <a:t>ut</a:t>
              </a:r>
              <a:r>
                <a:rPr dirty="0">
                  <a:solidFill>
                    <a:schemeClr val="tx2"/>
                  </a:solidFill>
                </a:rPr>
                <a:t> </a:t>
              </a:r>
              <a:r>
                <a:rPr dirty="0" err="1">
                  <a:solidFill>
                    <a:schemeClr val="tx2"/>
                  </a:solidFill>
                </a:rPr>
                <a:t>aliquip</a:t>
              </a:r>
              <a:r>
                <a:rPr dirty="0">
                  <a:solidFill>
                    <a:schemeClr val="tx2"/>
                  </a:solidFill>
                </a:rPr>
                <a:t> ex </a:t>
              </a:r>
              <a:r>
                <a:rPr dirty="0" err="1">
                  <a:solidFill>
                    <a:schemeClr val="tx2"/>
                  </a:solidFill>
                </a:rPr>
                <a:t>ea</a:t>
              </a:r>
              <a:r>
                <a:rPr dirty="0">
                  <a:solidFill>
                    <a:schemeClr val="tx2"/>
                  </a:solidFill>
                </a:rPr>
                <a:t> </a:t>
              </a:r>
              <a:r>
                <a:rPr dirty="0" err="1">
                  <a:solidFill>
                    <a:schemeClr val="tx2"/>
                  </a:solidFill>
                </a:rPr>
                <a:t>commodo</a:t>
              </a:r>
              <a:r>
                <a:rPr dirty="0">
                  <a:solidFill>
                    <a:schemeClr val="tx2"/>
                  </a:solidFill>
                </a:rPr>
                <a:t> </a:t>
              </a:r>
              <a:r>
                <a:rPr dirty="0" err="1">
                  <a:solidFill>
                    <a:schemeClr val="tx2"/>
                  </a:solidFill>
                </a:rPr>
                <a:t>volupta</a:t>
              </a:r>
              <a:r>
                <a:rPr dirty="0">
                  <a:solidFill>
                    <a:schemeClr val="tx2"/>
                  </a:solidFill>
                </a:rPr>
                <a:t> </a:t>
              </a:r>
              <a:r>
                <a:rPr dirty="0" err="1">
                  <a:solidFill>
                    <a:schemeClr val="tx2"/>
                  </a:solidFill>
                </a:rPr>
                <a:t>consequat</a:t>
              </a:r>
              <a:r>
                <a:rPr dirty="0">
                  <a:solidFill>
                    <a:schemeClr val="tx2"/>
                  </a:solidFill>
                </a:rPr>
                <a:t>. Duis </a:t>
              </a:r>
              <a:r>
                <a:rPr dirty="0" err="1">
                  <a:solidFill>
                    <a:schemeClr val="tx2"/>
                  </a:solidFill>
                </a:rPr>
                <a:t>aute</a:t>
              </a:r>
              <a:r>
                <a:rPr dirty="0">
                  <a:solidFill>
                    <a:schemeClr val="tx2"/>
                  </a:solidFill>
                </a:rPr>
                <a:t> </a:t>
              </a:r>
              <a:r>
                <a:rPr dirty="0" err="1">
                  <a:solidFill>
                    <a:schemeClr val="tx2"/>
                  </a:solidFill>
                </a:rPr>
                <a:t>irure</a:t>
              </a:r>
              <a:r>
                <a:rPr dirty="0">
                  <a:solidFill>
                    <a:schemeClr val="tx2"/>
                  </a:solidFill>
                </a:rPr>
                <a:t> dolor in </a:t>
              </a:r>
              <a:r>
                <a:rPr dirty="0" err="1">
                  <a:solidFill>
                    <a:schemeClr val="tx2"/>
                  </a:solidFill>
                </a:rPr>
                <a:t>reprehenderit</a:t>
              </a:r>
              <a:r>
                <a:rPr dirty="0">
                  <a:solidFill>
                    <a:schemeClr val="tx2"/>
                  </a:solidFill>
                </a:rPr>
                <a:t> in </a:t>
              </a:r>
              <a:r>
                <a:rPr dirty="0" err="1">
                  <a:solidFill>
                    <a:schemeClr val="tx2"/>
                  </a:solidFill>
                </a:rPr>
                <a:t>voluptate</a:t>
              </a:r>
              <a:r>
                <a:rPr dirty="0">
                  <a:solidFill>
                    <a:schemeClr val="tx2"/>
                  </a:solidFill>
                </a:rPr>
                <a:t> </a:t>
              </a:r>
              <a:r>
                <a:rPr dirty="0" err="1">
                  <a:solidFill>
                    <a:schemeClr val="tx2"/>
                  </a:solidFill>
                </a:rPr>
                <a:t>velit</a:t>
              </a:r>
              <a:r>
                <a:rPr dirty="0">
                  <a:solidFill>
                    <a:schemeClr val="tx2"/>
                  </a:solidFill>
                </a:rPr>
                <a:t> </a:t>
              </a:r>
              <a:r>
                <a:rPr dirty="0" err="1">
                  <a:solidFill>
                    <a:schemeClr val="tx2"/>
                  </a:solidFill>
                </a:rPr>
                <a:t>esse</a:t>
              </a:r>
              <a:r>
                <a:rPr dirty="0">
                  <a:solidFill>
                    <a:schemeClr val="tx2"/>
                  </a:solidFill>
                </a:rPr>
                <a:t> </a:t>
              </a:r>
              <a:r>
                <a:rPr dirty="0" err="1">
                  <a:solidFill>
                    <a:schemeClr val="tx2"/>
                  </a:solidFill>
                </a:rPr>
                <a:t>cillum</a:t>
              </a:r>
              <a:r>
                <a:rPr dirty="0">
                  <a:solidFill>
                    <a:schemeClr val="tx2"/>
                  </a:solidFill>
                </a:rPr>
                <a:t> dolore </a:t>
              </a:r>
              <a:r>
                <a:rPr dirty="0" err="1">
                  <a:solidFill>
                    <a:schemeClr val="tx2"/>
                  </a:solidFill>
                </a:rPr>
                <a:t>eu</a:t>
              </a:r>
              <a:r>
                <a:rPr dirty="0">
                  <a:solidFill>
                    <a:schemeClr val="tx2"/>
                  </a:solidFill>
                </a:rPr>
                <a:t> </a:t>
              </a:r>
              <a:r>
                <a:rPr dirty="0" err="1">
                  <a:solidFill>
                    <a:schemeClr val="tx2"/>
                  </a:solidFill>
                </a:rPr>
                <a:t>fugiat</a:t>
              </a:r>
              <a:r>
                <a:rPr dirty="0">
                  <a:solidFill>
                    <a:schemeClr val="tx2"/>
                  </a:solidFill>
                </a:rPr>
                <a:t> </a:t>
              </a:r>
              <a:r>
                <a:rPr dirty="0" err="1">
                  <a:solidFill>
                    <a:schemeClr val="tx2"/>
                  </a:solidFill>
                </a:rPr>
                <a:t>nulla</a:t>
              </a:r>
              <a:r>
                <a:rPr dirty="0">
                  <a:solidFill>
                    <a:schemeClr val="tx2"/>
                  </a:solidFill>
                </a:rPr>
                <a:t>.</a:t>
              </a:r>
            </a:p>
          </p:txBody>
        </p:sp>
        <p:sp>
          <p:nvSpPr>
            <p:cNvPr id="543" name="Type your text here"/>
            <p:cNvSpPr txBox="1"/>
            <p:nvPr/>
          </p:nvSpPr>
          <p:spPr>
            <a:xfrm>
              <a:off x="12817777" y="8184936"/>
              <a:ext cx="3997628" cy="5027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defTabSz="457200">
                <a:defRPr sz="2600" b="0">
                  <a:solidFill>
                    <a:srgbClr val="1D1C21"/>
                  </a:solidFill>
                  <a:latin typeface="DM Sans Medium"/>
                  <a:ea typeface="DM Sans Medium"/>
                  <a:cs typeface="DM Sans Medium"/>
                  <a:sym typeface="DM Sans Medium"/>
                </a:defRPr>
              </a:lvl1pPr>
            </a:lstStyle>
            <a:p>
              <a:r>
                <a:rPr>
                  <a:solidFill>
                    <a:schemeClr val="tx1"/>
                  </a:solidFill>
                </a:rPr>
                <a:t>Type your text here</a:t>
              </a:r>
            </a:p>
          </p:txBody>
        </p:sp>
        <p:sp>
          <p:nvSpPr>
            <p:cNvPr id="544" name="Circle"/>
            <p:cNvSpPr/>
            <p:nvPr/>
          </p:nvSpPr>
          <p:spPr>
            <a:xfrm>
              <a:off x="12480114" y="8329740"/>
              <a:ext cx="251613" cy="251613"/>
            </a:xfrm>
            <a:prstGeom prst="ellipse">
              <a:avLst/>
            </a:prstGeom>
            <a:solidFill>
              <a:schemeClr val="accent1"/>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546" name="Type your text here"/>
            <p:cNvSpPr txBox="1"/>
            <p:nvPr/>
          </p:nvSpPr>
          <p:spPr>
            <a:xfrm>
              <a:off x="17665952" y="8184936"/>
              <a:ext cx="3997628" cy="5027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defTabSz="457200">
                <a:defRPr sz="2600" b="0">
                  <a:solidFill>
                    <a:srgbClr val="1D1C21"/>
                  </a:solidFill>
                  <a:latin typeface="DM Sans Medium"/>
                  <a:ea typeface="DM Sans Medium"/>
                  <a:cs typeface="DM Sans Medium"/>
                  <a:sym typeface="DM Sans Medium"/>
                </a:defRPr>
              </a:lvl1pPr>
            </a:lstStyle>
            <a:p>
              <a:r>
                <a:rPr>
                  <a:solidFill>
                    <a:schemeClr val="tx1"/>
                  </a:solidFill>
                </a:rPr>
                <a:t>Type your text here</a:t>
              </a:r>
            </a:p>
          </p:txBody>
        </p:sp>
        <p:sp>
          <p:nvSpPr>
            <p:cNvPr id="547" name="Circle"/>
            <p:cNvSpPr/>
            <p:nvPr/>
          </p:nvSpPr>
          <p:spPr>
            <a:xfrm>
              <a:off x="17328289" y="8329740"/>
              <a:ext cx="251613" cy="251613"/>
            </a:xfrm>
            <a:prstGeom prst="ellipse">
              <a:avLst/>
            </a:prstGeom>
            <a:solidFill>
              <a:schemeClr val="accent2"/>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549" name="Type your text here"/>
            <p:cNvSpPr txBox="1"/>
            <p:nvPr/>
          </p:nvSpPr>
          <p:spPr>
            <a:xfrm>
              <a:off x="12817777" y="8852055"/>
              <a:ext cx="3997628" cy="5027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defTabSz="457200">
                <a:defRPr sz="2600" b="0">
                  <a:solidFill>
                    <a:srgbClr val="1D1C21"/>
                  </a:solidFill>
                  <a:latin typeface="DM Sans Medium"/>
                  <a:ea typeface="DM Sans Medium"/>
                  <a:cs typeface="DM Sans Medium"/>
                  <a:sym typeface="DM Sans Medium"/>
                </a:defRPr>
              </a:lvl1pPr>
            </a:lstStyle>
            <a:p>
              <a:r>
                <a:rPr>
                  <a:solidFill>
                    <a:schemeClr val="tx1"/>
                  </a:solidFill>
                </a:rPr>
                <a:t>Type your text here</a:t>
              </a:r>
            </a:p>
          </p:txBody>
        </p:sp>
        <p:sp>
          <p:nvSpPr>
            <p:cNvPr id="550" name="Circle"/>
            <p:cNvSpPr/>
            <p:nvPr/>
          </p:nvSpPr>
          <p:spPr>
            <a:xfrm>
              <a:off x="12480114" y="8996859"/>
              <a:ext cx="251613" cy="251613"/>
            </a:xfrm>
            <a:prstGeom prst="ellipse">
              <a:avLst/>
            </a:prstGeom>
            <a:solidFill>
              <a:schemeClr val="accent3"/>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552" name="Type your text here"/>
            <p:cNvSpPr txBox="1"/>
            <p:nvPr/>
          </p:nvSpPr>
          <p:spPr>
            <a:xfrm>
              <a:off x="17665952" y="8852055"/>
              <a:ext cx="3997628" cy="5027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defTabSz="457200">
                <a:defRPr sz="2600" b="0">
                  <a:solidFill>
                    <a:srgbClr val="1D1C21"/>
                  </a:solidFill>
                  <a:latin typeface="DM Sans Medium"/>
                  <a:ea typeface="DM Sans Medium"/>
                  <a:cs typeface="DM Sans Medium"/>
                  <a:sym typeface="DM Sans Medium"/>
                </a:defRPr>
              </a:lvl1pPr>
            </a:lstStyle>
            <a:p>
              <a:r>
                <a:rPr>
                  <a:solidFill>
                    <a:schemeClr val="tx1"/>
                  </a:solidFill>
                </a:rPr>
                <a:t>Type your text here</a:t>
              </a:r>
            </a:p>
          </p:txBody>
        </p:sp>
        <p:sp>
          <p:nvSpPr>
            <p:cNvPr id="553" name="Circle"/>
            <p:cNvSpPr/>
            <p:nvPr/>
          </p:nvSpPr>
          <p:spPr>
            <a:xfrm>
              <a:off x="17328289" y="8996859"/>
              <a:ext cx="251613" cy="251613"/>
            </a:xfrm>
            <a:prstGeom prst="ellipse">
              <a:avLst/>
            </a:prstGeom>
            <a:solidFill>
              <a:schemeClr val="accent4"/>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555" name="Type your text here"/>
            <p:cNvSpPr txBox="1"/>
            <p:nvPr/>
          </p:nvSpPr>
          <p:spPr>
            <a:xfrm>
              <a:off x="12817777" y="9524955"/>
              <a:ext cx="3997628" cy="5027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defTabSz="457200">
                <a:defRPr sz="2600" b="0">
                  <a:solidFill>
                    <a:srgbClr val="1D1C21"/>
                  </a:solidFill>
                  <a:latin typeface="DM Sans Medium"/>
                  <a:ea typeface="DM Sans Medium"/>
                  <a:cs typeface="DM Sans Medium"/>
                  <a:sym typeface="DM Sans Medium"/>
                </a:defRPr>
              </a:lvl1pPr>
            </a:lstStyle>
            <a:p>
              <a:r>
                <a:rPr dirty="0">
                  <a:solidFill>
                    <a:schemeClr val="tx1"/>
                  </a:solidFill>
                </a:rPr>
                <a:t>Type your text here</a:t>
              </a:r>
            </a:p>
          </p:txBody>
        </p:sp>
        <p:sp>
          <p:nvSpPr>
            <p:cNvPr id="556" name="Circle"/>
            <p:cNvSpPr/>
            <p:nvPr/>
          </p:nvSpPr>
          <p:spPr>
            <a:xfrm>
              <a:off x="12480114" y="9669759"/>
              <a:ext cx="251613" cy="251613"/>
            </a:xfrm>
            <a:prstGeom prst="ellipse">
              <a:avLst/>
            </a:prstGeom>
            <a:solidFill>
              <a:schemeClr val="accent5"/>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grpSp>
    </p:spTree>
  </p:cSld>
  <p:clrMapOvr>
    <a:masterClrMapping/>
  </p:clrMapOvr>
  <p:transition spd="med"/>
</p:sld>
</file>

<file path=ppt/theme/theme1.xml><?xml version="1.0" encoding="utf-8"?>
<a:theme xmlns:a="http://schemas.openxmlformats.org/drawingml/2006/main" name="White">
  <a:themeElements>
    <a:clrScheme name="029-FlatColour">
      <a:dk1>
        <a:srgbClr val="1D1C21"/>
      </a:dk1>
      <a:lt1>
        <a:srgbClr val="F3F6F4"/>
      </a:lt1>
      <a:dk2>
        <a:srgbClr val="516B7E"/>
      </a:dk2>
      <a:lt2>
        <a:srgbClr val="FEFFFE"/>
      </a:lt2>
      <a:accent1>
        <a:srgbClr val="03BCB1"/>
      </a:accent1>
      <a:accent2>
        <a:srgbClr val="D41470"/>
      </a:accent2>
      <a:accent3>
        <a:srgbClr val="FCA124"/>
      </a:accent3>
      <a:accent4>
        <a:srgbClr val="D6E021"/>
      </a:accent4>
      <a:accent5>
        <a:srgbClr val="8B538C"/>
      </a:accent5>
      <a:accent6>
        <a:srgbClr val="03BCB1"/>
      </a:accent6>
      <a:hlink>
        <a:srgbClr val="03BCB1"/>
      </a:hlink>
      <a:folHlink>
        <a:srgbClr val="8B538C"/>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55BAB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528703" rtl="0" fontAlgn="auto" latinLnBrk="0" hangingPunct="0">
          <a:lnSpc>
            <a:spcPct val="100000"/>
          </a:lnSpc>
          <a:spcBef>
            <a:spcPts val="0"/>
          </a:spcBef>
          <a:spcAft>
            <a:spcPts val="0"/>
          </a:spcAft>
          <a:buClrTx/>
          <a:buSzTx/>
          <a:buFontTx/>
          <a:buNone/>
          <a:tabLst/>
          <a:defRPr kumimoji="0" sz="54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55BAB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528703" rtl="0" fontAlgn="auto" latinLnBrk="0" hangingPunct="0">
          <a:lnSpc>
            <a:spcPct val="100000"/>
          </a:lnSpc>
          <a:spcBef>
            <a:spcPts val="0"/>
          </a:spcBef>
          <a:spcAft>
            <a:spcPts val="0"/>
          </a:spcAft>
          <a:buClrTx/>
          <a:buSzTx/>
          <a:buFontTx/>
          <a:buNone/>
          <a:tabLst/>
          <a:defRPr kumimoji="0" sz="54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81</TotalTime>
  <Words>85</Words>
  <Application>Microsoft Macintosh PowerPoint</Application>
  <PresentationFormat>Custom</PresentationFormat>
  <Paragraphs>13</Paragraphs>
  <Slides>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DM Sans Bold</vt:lpstr>
      <vt:lpstr>DM Sans Medium</vt:lpstr>
      <vt:lpstr>DM Sans Regular</vt:lpstr>
      <vt:lpstr>Helvetica Neue</vt:lpstr>
      <vt:lpstr>Helvetica Neue Light</vt:lpstr>
      <vt:lpstr>Helvetica Neue Medium</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8</cp:revision>
  <dcterms:modified xsi:type="dcterms:W3CDTF">2021-02-10T15:33:44Z</dcterms:modified>
</cp:coreProperties>
</file>