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DM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DMSans-bold.fntdata"/><Relationship Id="rId16" Type="http://schemas.openxmlformats.org/officeDocument/2006/relationships/font" Target="fonts/DMSans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DMSans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DMSans-italic.fntdata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bdbbaaf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bdbbaaf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823764" y="968959"/>
            <a:ext cx="7513769" cy="3188482"/>
            <a:chOff x="2196704" y="2583890"/>
            <a:chExt cx="20036717" cy="8502619"/>
          </a:xfrm>
        </p:grpSpPr>
        <p:sp>
          <p:nvSpPr>
            <p:cNvPr id="105" name="Google Shape;105;p26"/>
            <p:cNvSpPr/>
            <p:nvPr/>
          </p:nvSpPr>
          <p:spPr>
            <a:xfrm>
              <a:off x="11142063" y="3599279"/>
              <a:ext cx="2102046" cy="21020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8938976" y="5808845"/>
              <a:ext cx="2102046" cy="21020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6"/>
            <p:cNvSpPr/>
            <p:nvPr/>
          </p:nvSpPr>
          <p:spPr>
            <a:xfrm>
              <a:off x="11142063" y="5808845"/>
              <a:ext cx="2102046" cy="21020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26"/>
            <p:cNvSpPr/>
            <p:nvPr/>
          </p:nvSpPr>
          <p:spPr>
            <a:xfrm>
              <a:off x="13345150" y="5808845"/>
              <a:ext cx="2102046" cy="21020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6"/>
            <p:cNvSpPr/>
            <p:nvPr/>
          </p:nvSpPr>
          <p:spPr>
            <a:xfrm>
              <a:off x="11142063" y="8011931"/>
              <a:ext cx="2102046" cy="21020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6"/>
            <p:cNvSpPr/>
            <p:nvPr/>
          </p:nvSpPr>
          <p:spPr>
            <a:xfrm rot="5400000">
              <a:off x="11816686" y="4273902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6"/>
            <p:cNvSpPr/>
            <p:nvPr/>
          </p:nvSpPr>
          <p:spPr>
            <a:xfrm>
              <a:off x="8941568" y="3602929"/>
              <a:ext cx="2103164" cy="2104916"/>
            </a:xfrm>
            <a:custGeom>
              <a:rect b="b" l="l" r="r" t="t"/>
              <a:pathLst>
                <a:path extrusionOk="0" h="21600" w="2160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6"/>
            <p:cNvSpPr/>
            <p:nvPr/>
          </p:nvSpPr>
          <p:spPr>
            <a:xfrm flipH="1">
              <a:off x="13342558" y="3602929"/>
              <a:ext cx="2103164" cy="2104916"/>
            </a:xfrm>
            <a:custGeom>
              <a:rect b="b" l="l" r="r" t="t"/>
              <a:pathLst>
                <a:path extrusionOk="0" h="21600" w="2160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6"/>
            <p:cNvSpPr/>
            <p:nvPr/>
          </p:nvSpPr>
          <p:spPr>
            <a:xfrm rot="10800000">
              <a:off x="13342558" y="8011805"/>
              <a:ext cx="2103164" cy="2104917"/>
            </a:xfrm>
            <a:custGeom>
              <a:rect b="b" l="l" r="r" t="t"/>
              <a:pathLst>
                <a:path extrusionOk="0" h="21600" w="2160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26"/>
            <p:cNvSpPr/>
            <p:nvPr/>
          </p:nvSpPr>
          <p:spPr>
            <a:xfrm rot="-5400000">
              <a:off x="8937681" y="8011802"/>
              <a:ext cx="2103164" cy="2104916"/>
            </a:xfrm>
            <a:custGeom>
              <a:rect b="b" l="l" r="r" t="t"/>
              <a:pathLst>
                <a:path extrusionOk="0" h="21600" w="21600">
                  <a:moveTo>
                    <a:pt x="21560" y="0"/>
                  </a:moveTo>
                  <a:lnTo>
                    <a:pt x="10831" y="0"/>
                  </a:lnTo>
                  <a:cubicBezTo>
                    <a:pt x="7942" y="11"/>
                    <a:pt x="5176" y="1168"/>
                    <a:pt x="3140" y="3215"/>
                  </a:cubicBezTo>
                  <a:cubicBezTo>
                    <a:pt x="1273" y="5091"/>
                    <a:pt x="157" y="7584"/>
                    <a:pt x="0" y="10225"/>
                  </a:cubicBezTo>
                  <a:lnTo>
                    <a:pt x="0" y="21600"/>
                  </a:lnTo>
                  <a:lnTo>
                    <a:pt x="21600" y="21545"/>
                  </a:lnTo>
                  <a:lnTo>
                    <a:pt x="215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 rot="8100000">
              <a:off x="14019774" y="4273902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6"/>
            <p:cNvSpPr/>
            <p:nvPr/>
          </p:nvSpPr>
          <p:spPr>
            <a:xfrm rot="2700000">
              <a:off x="9613599" y="4273902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26"/>
            <p:cNvSpPr/>
            <p:nvPr/>
          </p:nvSpPr>
          <p:spPr>
            <a:xfrm rot="-5400000">
              <a:off x="11823797" y="8682668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26"/>
            <p:cNvSpPr/>
            <p:nvPr/>
          </p:nvSpPr>
          <p:spPr>
            <a:xfrm rot="-8100000">
              <a:off x="14024292" y="8682668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6"/>
            <p:cNvSpPr/>
            <p:nvPr/>
          </p:nvSpPr>
          <p:spPr>
            <a:xfrm rot="-2700000">
              <a:off x="9615525" y="8693035"/>
              <a:ext cx="752800" cy="752800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9613599" y="6483469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6"/>
            <p:cNvSpPr/>
            <p:nvPr/>
          </p:nvSpPr>
          <p:spPr>
            <a:xfrm rot="10800000">
              <a:off x="14022521" y="6483468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6"/>
            <p:cNvSpPr/>
            <p:nvPr/>
          </p:nvSpPr>
          <p:spPr>
            <a:xfrm rot="5400000">
              <a:off x="11823797" y="6118619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26"/>
            <p:cNvSpPr/>
            <p:nvPr/>
          </p:nvSpPr>
          <p:spPr>
            <a:xfrm rot="-5400000">
              <a:off x="11816686" y="6830086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26"/>
            <p:cNvSpPr/>
            <p:nvPr/>
          </p:nvSpPr>
          <p:spPr>
            <a:xfrm rot="10800000">
              <a:off x="12288389" y="6483469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26"/>
            <p:cNvSpPr/>
            <p:nvPr/>
          </p:nvSpPr>
          <p:spPr>
            <a:xfrm>
              <a:off x="11334222" y="6483469"/>
              <a:ext cx="752799" cy="752799"/>
            </a:xfrm>
            <a:custGeom>
              <a:rect b="b" l="l" r="r" t="t"/>
              <a:pathLst>
                <a:path extrusionOk="0" h="21600" w="21600"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4531" y="11309"/>
                  </a:moveTo>
                  <a:lnTo>
                    <a:pt x="8851" y="15629"/>
                  </a:lnTo>
                  <a:cubicBezTo>
                    <a:pt x="9132" y="15910"/>
                    <a:pt x="9588" y="15910"/>
                    <a:pt x="9869" y="15629"/>
                  </a:cubicBezTo>
                  <a:cubicBezTo>
                    <a:pt x="10004" y="15494"/>
                    <a:pt x="10080" y="15311"/>
                    <a:pt x="10080" y="15120"/>
                  </a:cubicBezTo>
                  <a:lnTo>
                    <a:pt x="10080" y="12960"/>
                  </a:lnTo>
                  <a:lnTo>
                    <a:pt x="15840" y="12960"/>
                  </a:lnTo>
                  <a:cubicBezTo>
                    <a:pt x="16238" y="12960"/>
                    <a:pt x="16560" y="12638"/>
                    <a:pt x="16560" y="12240"/>
                  </a:cubicBezTo>
                  <a:lnTo>
                    <a:pt x="16560" y="9360"/>
                  </a:lnTo>
                  <a:cubicBezTo>
                    <a:pt x="16560" y="8962"/>
                    <a:pt x="16238" y="8640"/>
                    <a:pt x="15840" y="8640"/>
                  </a:cubicBezTo>
                  <a:lnTo>
                    <a:pt x="10080" y="8640"/>
                  </a:lnTo>
                  <a:lnTo>
                    <a:pt x="10080" y="6480"/>
                  </a:lnTo>
                  <a:cubicBezTo>
                    <a:pt x="10080" y="6082"/>
                    <a:pt x="9758" y="5760"/>
                    <a:pt x="9360" y="5760"/>
                  </a:cubicBezTo>
                  <a:cubicBezTo>
                    <a:pt x="9169" y="5760"/>
                    <a:pt x="8986" y="5836"/>
                    <a:pt x="8851" y="5971"/>
                  </a:cubicBezTo>
                  <a:lnTo>
                    <a:pt x="4531" y="10291"/>
                  </a:lnTo>
                  <a:cubicBezTo>
                    <a:pt x="4250" y="10572"/>
                    <a:pt x="4250" y="11028"/>
                    <a:pt x="4531" y="113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26"/>
            <p:cNvSpPr txBox="1"/>
            <p:nvPr/>
          </p:nvSpPr>
          <p:spPr>
            <a:xfrm>
              <a:off x="2196704" y="3423968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27" name="Google Shape;127;p26"/>
            <p:cNvSpPr txBox="1"/>
            <p:nvPr/>
          </p:nvSpPr>
          <p:spPr>
            <a:xfrm>
              <a:off x="2694762" y="2583970"/>
              <a:ext cx="5401313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28" name="Google Shape;128;p26"/>
            <p:cNvSpPr txBox="1"/>
            <p:nvPr/>
          </p:nvSpPr>
          <p:spPr>
            <a:xfrm>
              <a:off x="2196704" y="9506589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29" name="Google Shape;129;p26"/>
            <p:cNvSpPr txBox="1"/>
            <p:nvPr/>
          </p:nvSpPr>
          <p:spPr>
            <a:xfrm>
              <a:off x="2694762" y="8666591"/>
              <a:ext cx="5401313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30" name="Google Shape;130;p26"/>
            <p:cNvSpPr txBox="1"/>
            <p:nvPr/>
          </p:nvSpPr>
          <p:spPr>
            <a:xfrm>
              <a:off x="16365543" y="3423888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31" name="Google Shape;131;p26"/>
            <p:cNvSpPr txBox="1"/>
            <p:nvPr/>
          </p:nvSpPr>
          <p:spPr>
            <a:xfrm>
              <a:off x="16365543" y="2583890"/>
              <a:ext cx="5401312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32" name="Google Shape;132;p26"/>
            <p:cNvSpPr txBox="1"/>
            <p:nvPr/>
          </p:nvSpPr>
          <p:spPr>
            <a:xfrm>
              <a:off x="16365543" y="9506509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b="0" i="0" sz="900" u="none" cap="none" strike="noStrik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sp>
          <p:nvSpPr>
            <p:cNvPr id="133" name="Google Shape;133;p26"/>
            <p:cNvSpPr txBox="1"/>
            <p:nvPr/>
          </p:nvSpPr>
          <p:spPr>
            <a:xfrm>
              <a:off x="16365543" y="8666512"/>
              <a:ext cx="5401312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34" name="Google Shape;134;p26"/>
            <p:cNvSpPr txBox="1"/>
            <p:nvPr/>
          </p:nvSpPr>
          <p:spPr>
            <a:xfrm>
              <a:off x="2196704" y="6465279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35" name="Google Shape;135;p26"/>
            <p:cNvSpPr txBox="1"/>
            <p:nvPr/>
          </p:nvSpPr>
          <p:spPr>
            <a:xfrm>
              <a:off x="2694762" y="5625281"/>
              <a:ext cx="5401313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  <p:sp>
          <p:nvSpPr>
            <p:cNvPr id="136" name="Google Shape;136;p26"/>
            <p:cNvSpPr txBox="1"/>
            <p:nvPr/>
          </p:nvSpPr>
          <p:spPr>
            <a:xfrm>
              <a:off x="16365543" y="6465198"/>
              <a:ext cx="5867878" cy="1579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elit, sed do eiusmod tempor incididunt ut labore et dolore magna aliqua. Ut enim ad minim veniam, quis</a:t>
              </a:r>
              <a:endParaRPr sz="500"/>
            </a:p>
          </p:txBody>
        </p:sp>
        <p:sp>
          <p:nvSpPr>
            <p:cNvPr id="137" name="Google Shape;137;p26"/>
            <p:cNvSpPr txBox="1"/>
            <p:nvPr/>
          </p:nvSpPr>
          <p:spPr>
            <a:xfrm>
              <a:off x="16365543" y="5625200"/>
              <a:ext cx="5401312" cy="6565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DM Sans"/>
                <a:buNone/>
              </a:pPr>
              <a:r>
                <a:rPr b="1" i="0" lang="en-GB" sz="14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Subtitle Demo Text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