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4C15E4-D683-1C44-9D96-F0A5A9E28780}"/>
              </a:ext>
            </a:extLst>
          </p:cNvPr>
          <p:cNvGrpSpPr/>
          <p:nvPr/>
        </p:nvGrpSpPr>
        <p:grpSpPr>
          <a:xfrm>
            <a:off x="966615" y="1574903"/>
            <a:ext cx="11096168" cy="6501929"/>
            <a:chOff x="966615" y="1574903"/>
            <a:chExt cx="11096168" cy="6501929"/>
          </a:xfrm>
        </p:grpSpPr>
        <p:grpSp>
          <p:nvGrpSpPr>
            <p:cNvPr id="566" name="Group"/>
            <p:cNvGrpSpPr/>
            <p:nvPr/>
          </p:nvGrpSpPr>
          <p:grpSpPr>
            <a:xfrm>
              <a:off x="4766296" y="2878444"/>
              <a:ext cx="3472208" cy="3475969"/>
              <a:chOff x="0" y="0"/>
              <a:chExt cx="3472207" cy="3475968"/>
            </a:xfrm>
          </p:grpSpPr>
          <p:sp>
            <p:nvSpPr>
              <p:cNvPr id="545" name="Square"/>
              <p:cNvSpPr/>
              <p:nvPr/>
            </p:nvSpPr>
            <p:spPr>
              <a:xfrm>
                <a:off x="1176137" y="0"/>
                <a:ext cx="1121091" cy="1121091"/>
              </a:xfrm>
              <a:prstGeom prst="rect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6" name="Square"/>
              <p:cNvSpPr/>
              <p:nvPr/>
            </p:nvSpPr>
            <p:spPr>
              <a:xfrm>
                <a:off x="1157" y="1178435"/>
                <a:ext cx="1121092" cy="1121091"/>
              </a:xfrm>
              <a:prstGeom prst="rect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7" name="Square"/>
              <p:cNvSpPr/>
              <p:nvPr/>
            </p:nvSpPr>
            <p:spPr>
              <a:xfrm>
                <a:off x="1176137" y="1178435"/>
                <a:ext cx="1121091" cy="1121091"/>
              </a:xfrm>
              <a:prstGeom prst="rect">
                <a:avLst/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8" name="Square"/>
              <p:cNvSpPr/>
              <p:nvPr/>
            </p:nvSpPr>
            <p:spPr>
              <a:xfrm>
                <a:off x="2351116" y="1178435"/>
                <a:ext cx="1121092" cy="1121091"/>
              </a:xfrm>
              <a:prstGeom prst="rect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9" name="Square"/>
              <p:cNvSpPr/>
              <p:nvPr/>
            </p:nvSpPr>
            <p:spPr>
              <a:xfrm>
                <a:off x="1176137" y="2353414"/>
                <a:ext cx="1121091" cy="1121092"/>
              </a:xfrm>
              <a:prstGeom prst="rect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0" name="Graphic 263"/>
              <p:cNvSpPr/>
              <p:nvPr/>
            </p:nvSpPr>
            <p:spPr>
              <a:xfrm rot="5400000">
                <a:off x="1535936" y="359799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1" name="Shape"/>
              <p:cNvSpPr/>
              <p:nvPr/>
            </p:nvSpPr>
            <p:spPr>
              <a:xfrm>
                <a:off x="2540" y="1946"/>
                <a:ext cx="1121687" cy="1122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0" y="0"/>
                    </a:moveTo>
                    <a:lnTo>
                      <a:pt x="10831" y="0"/>
                    </a:lnTo>
                    <a:cubicBezTo>
                      <a:pt x="7942" y="11"/>
                      <a:pt x="5176" y="1168"/>
                      <a:pt x="3140" y="3215"/>
                    </a:cubicBezTo>
                    <a:cubicBezTo>
                      <a:pt x="1273" y="5091"/>
                      <a:pt x="157" y="7584"/>
                      <a:pt x="0" y="10225"/>
                    </a:cubicBezTo>
                    <a:lnTo>
                      <a:pt x="0" y="21600"/>
                    </a:lnTo>
                    <a:lnTo>
                      <a:pt x="21600" y="21545"/>
                    </a:lnTo>
                    <a:lnTo>
                      <a:pt x="2156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7093" tIns="27093" rIns="27093" bIns="2709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2" name="Shape"/>
              <p:cNvSpPr/>
              <p:nvPr/>
            </p:nvSpPr>
            <p:spPr>
              <a:xfrm flipH="1">
                <a:off x="2349734" y="1946"/>
                <a:ext cx="1121688" cy="1122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0" y="0"/>
                    </a:moveTo>
                    <a:lnTo>
                      <a:pt x="10831" y="0"/>
                    </a:lnTo>
                    <a:cubicBezTo>
                      <a:pt x="7942" y="11"/>
                      <a:pt x="5176" y="1168"/>
                      <a:pt x="3140" y="3215"/>
                    </a:cubicBezTo>
                    <a:cubicBezTo>
                      <a:pt x="1273" y="5091"/>
                      <a:pt x="157" y="7584"/>
                      <a:pt x="0" y="10225"/>
                    </a:cubicBezTo>
                    <a:lnTo>
                      <a:pt x="0" y="21600"/>
                    </a:lnTo>
                    <a:lnTo>
                      <a:pt x="21600" y="21545"/>
                    </a:lnTo>
                    <a:lnTo>
                      <a:pt x="2156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7093" tIns="27093" rIns="27093" bIns="2709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3" name="Shape"/>
              <p:cNvSpPr/>
              <p:nvPr/>
            </p:nvSpPr>
            <p:spPr>
              <a:xfrm rot="10800000">
                <a:off x="2349734" y="2353347"/>
                <a:ext cx="1121688" cy="1122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0" y="0"/>
                    </a:moveTo>
                    <a:lnTo>
                      <a:pt x="10831" y="0"/>
                    </a:lnTo>
                    <a:cubicBezTo>
                      <a:pt x="7942" y="11"/>
                      <a:pt x="5176" y="1168"/>
                      <a:pt x="3140" y="3215"/>
                    </a:cubicBezTo>
                    <a:cubicBezTo>
                      <a:pt x="1273" y="5091"/>
                      <a:pt x="157" y="7584"/>
                      <a:pt x="0" y="10225"/>
                    </a:cubicBezTo>
                    <a:lnTo>
                      <a:pt x="0" y="21600"/>
                    </a:lnTo>
                    <a:lnTo>
                      <a:pt x="21600" y="21545"/>
                    </a:lnTo>
                    <a:lnTo>
                      <a:pt x="2156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7093" tIns="27093" rIns="27093" bIns="2709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4" name="Shape"/>
              <p:cNvSpPr/>
              <p:nvPr/>
            </p:nvSpPr>
            <p:spPr>
              <a:xfrm rot="16200000">
                <a:off x="467" y="2353345"/>
                <a:ext cx="1121687" cy="1122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0" y="0"/>
                    </a:moveTo>
                    <a:lnTo>
                      <a:pt x="10831" y="0"/>
                    </a:lnTo>
                    <a:cubicBezTo>
                      <a:pt x="7942" y="11"/>
                      <a:pt x="5176" y="1168"/>
                      <a:pt x="3140" y="3215"/>
                    </a:cubicBezTo>
                    <a:cubicBezTo>
                      <a:pt x="1273" y="5091"/>
                      <a:pt x="157" y="7584"/>
                      <a:pt x="0" y="10225"/>
                    </a:cubicBezTo>
                    <a:lnTo>
                      <a:pt x="0" y="21600"/>
                    </a:lnTo>
                    <a:lnTo>
                      <a:pt x="21600" y="21545"/>
                    </a:lnTo>
                    <a:lnTo>
                      <a:pt x="2156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7093" tIns="27093" rIns="27093" bIns="2709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5" name="Graphic 263"/>
              <p:cNvSpPr/>
              <p:nvPr/>
            </p:nvSpPr>
            <p:spPr>
              <a:xfrm rot="8100000">
                <a:off x="2710916" y="359799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6" name="Graphic 263"/>
              <p:cNvSpPr/>
              <p:nvPr/>
            </p:nvSpPr>
            <p:spPr>
              <a:xfrm rot="2700000">
                <a:off x="360957" y="359799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7" name="Graphic 263"/>
              <p:cNvSpPr/>
              <p:nvPr/>
            </p:nvSpPr>
            <p:spPr>
              <a:xfrm rot="16200000">
                <a:off x="1539728" y="2711140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8" name="Graphic 263"/>
              <p:cNvSpPr/>
              <p:nvPr/>
            </p:nvSpPr>
            <p:spPr>
              <a:xfrm rot="13500000">
                <a:off x="2713325" y="2711140"/>
                <a:ext cx="401494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9" name="Graphic 263"/>
              <p:cNvSpPr/>
              <p:nvPr/>
            </p:nvSpPr>
            <p:spPr>
              <a:xfrm rot="18900000">
                <a:off x="361984" y="2716669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0" name="Graphic 263"/>
              <p:cNvSpPr/>
              <p:nvPr/>
            </p:nvSpPr>
            <p:spPr>
              <a:xfrm>
                <a:off x="360957" y="1538234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1" name="Graphic 263"/>
              <p:cNvSpPr/>
              <p:nvPr/>
            </p:nvSpPr>
            <p:spPr>
              <a:xfrm rot="10800000">
                <a:off x="2712380" y="1538234"/>
                <a:ext cx="401494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2" name="Graphic 263"/>
              <p:cNvSpPr/>
              <p:nvPr/>
            </p:nvSpPr>
            <p:spPr>
              <a:xfrm rot="5400000">
                <a:off x="1539728" y="1343647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3" name="Graphic 263"/>
              <p:cNvSpPr/>
              <p:nvPr/>
            </p:nvSpPr>
            <p:spPr>
              <a:xfrm rot="16200000">
                <a:off x="1535936" y="1723096"/>
                <a:ext cx="401493" cy="401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4" name="Graphic 263"/>
              <p:cNvSpPr/>
              <p:nvPr/>
            </p:nvSpPr>
            <p:spPr>
              <a:xfrm rot="10800000">
                <a:off x="1787511" y="1538234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5" name="Graphic 263"/>
              <p:cNvSpPr/>
              <p:nvPr/>
            </p:nvSpPr>
            <p:spPr>
              <a:xfrm>
                <a:off x="1278622" y="1538234"/>
                <a:ext cx="401493" cy="40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lose/>
                    <a:moveTo>
                      <a:pt x="4531" y="11309"/>
                    </a:moveTo>
                    <a:lnTo>
                      <a:pt x="8851" y="15629"/>
                    </a:lnTo>
                    <a:cubicBezTo>
                      <a:pt x="9132" y="15910"/>
                      <a:pt x="9588" y="15910"/>
                      <a:pt x="9869" y="15629"/>
                    </a:cubicBezTo>
                    <a:cubicBezTo>
                      <a:pt x="10004" y="15494"/>
                      <a:pt x="10080" y="15311"/>
                      <a:pt x="10080" y="15120"/>
                    </a:cubicBezTo>
                    <a:lnTo>
                      <a:pt x="10080" y="12960"/>
                    </a:lnTo>
                    <a:lnTo>
                      <a:pt x="15840" y="12960"/>
                    </a:lnTo>
                    <a:cubicBezTo>
                      <a:pt x="16238" y="12960"/>
                      <a:pt x="16560" y="12638"/>
                      <a:pt x="16560" y="12240"/>
                    </a:cubicBezTo>
                    <a:lnTo>
                      <a:pt x="16560" y="9360"/>
                    </a:lnTo>
                    <a:cubicBezTo>
                      <a:pt x="16560" y="8962"/>
                      <a:pt x="16238" y="8640"/>
                      <a:pt x="15840" y="8640"/>
                    </a:cubicBezTo>
                    <a:lnTo>
                      <a:pt x="10080" y="8640"/>
                    </a:lnTo>
                    <a:lnTo>
                      <a:pt x="10080" y="6480"/>
                    </a:lnTo>
                    <a:cubicBezTo>
                      <a:pt x="10080" y="6082"/>
                      <a:pt x="9758" y="5760"/>
                      <a:pt x="9360" y="5760"/>
                    </a:cubicBezTo>
                    <a:cubicBezTo>
                      <a:pt x="9169" y="5760"/>
                      <a:pt x="8986" y="5836"/>
                      <a:pt x="8851" y="5971"/>
                    </a:cubicBezTo>
                    <a:lnTo>
                      <a:pt x="4531" y="10291"/>
                    </a:lnTo>
                    <a:cubicBezTo>
                      <a:pt x="4250" y="10572"/>
                      <a:pt x="4250" y="11028"/>
                      <a:pt x="4531" y="113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567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966615" y="2022945"/>
              <a:ext cx="3334495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68" name="Subtitle Demo Text"/>
            <p:cNvSpPr/>
            <p:nvPr/>
          </p:nvSpPr>
          <p:spPr>
            <a:xfrm>
              <a:off x="983412" y="1574946"/>
              <a:ext cx="3334496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70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1146975" y="6791011"/>
              <a:ext cx="3154135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71" name="Subtitle Demo Text"/>
            <p:cNvSpPr/>
            <p:nvPr/>
          </p:nvSpPr>
          <p:spPr>
            <a:xfrm>
              <a:off x="1188372" y="6343011"/>
              <a:ext cx="3129535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73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8728288" y="2022903"/>
              <a:ext cx="3334495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74" name="Subtitle Demo Text"/>
            <p:cNvSpPr/>
            <p:nvPr/>
          </p:nvSpPr>
          <p:spPr>
            <a:xfrm>
              <a:off x="8728289" y="1574903"/>
              <a:ext cx="3129535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76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8728289" y="6790968"/>
              <a:ext cx="3334494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77" name="Subtitle Demo Text"/>
            <p:cNvSpPr/>
            <p:nvPr/>
          </p:nvSpPr>
          <p:spPr>
            <a:xfrm>
              <a:off x="8728289" y="6342968"/>
              <a:ext cx="3129535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79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1146975" y="4406978"/>
              <a:ext cx="3154135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80" name="Subtitle Demo Text"/>
            <p:cNvSpPr/>
            <p:nvPr/>
          </p:nvSpPr>
          <p:spPr>
            <a:xfrm>
              <a:off x="983412" y="3958978"/>
              <a:ext cx="3334496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82" name="Lorem ipsum dolor sit amet, consectetur adipiscing elit, sed do eiusmod tempor incididunt ut labore et dolore magna aliqua. Ut enim ad minim veniam, quis"/>
            <p:cNvSpPr/>
            <p:nvPr/>
          </p:nvSpPr>
          <p:spPr>
            <a:xfrm>
              <a:off x="8728289" y="4406935"/>
              <a:ext cx="3334494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83" name="Subtitle Demo Text"/>
            <p:cNvSpPr/>
            <p:nvPr/>
          </p:nvSpPr>
          <p:spPr>
            <a:xfrm>
              <a:off x="8728289" y="3958935"/>
              <a:ext cx="3293099" cy="424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24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192</Words>
  <Application>Microsoft Macintosh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2021-02-10T15:34:15Z</dcterms:modified>
</cp:coreProperties>
</file>