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DC9406-7FB7-BD46-B48F-6BBE29341D0C}"/>
              </a:ext>
            </a:extLst>
          </p:cNvPr>
          <p:cNvGrpSpPr/>
          <p:nvPr/>
        </p:nvGrpSpPr>
        <p:grpSpPr>
          <a:xfrm>
            <a:off x="2196704" y="2583890"/>
            <a:ext cx="20036717" cy="8502619"/>
            <a:chOff x="2196704" y="2583890"/>
            <a:chExt cx="20036717" cy="8502619"/>
          </a:xfrm>
        </p:grpSpPr>
        <p:sp>
          <p:nvSpPr>
            <p:cNvPr id="559" name="Square"/>
            <p:cNvSpPr/>
            <p:nvPr/>
          </p:nvSpPr>
          <p:spPr>
            <a:xfrm>
              <a:off x="11142063" y="3599279"/>
              <a:ext cx="2102046" cy="2102046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0" name="Square"/>
            <p:cNvSpPr/>
            <p:nvPr/>
          </p:nvSpPr>
          <p:spPr>
            <a:xfrm>
              <a:off x="8938976" y="5808845"/>
              <a:ext cx="2102046" cy="2102047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1" name="Square"/>
            <p:cNvSpPr/>
            <p:nvPr/>
          </p:nvSpPr>
          <p:spPr>
            <a:xfrm>
              <a:off x="11142063" y="5808845"/>
              <a:ext cx="2102046" cy="2102047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2" name="Square"/>
            <p:cNvSpPr/>
            <p:nvPr/>
          </p:nvSpPr>
          <p:spPr>
            <a:xfrm>
              <a:off x="13345150" y="5808845"/>
              <a:ext cx="2102046" cy="210204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3" name="Square"/>
            <p:cNvSpPr/>
            <p:nvPr/>
          </p:nvSpPr>
          <p:spPr>
            <a:xfrm>
              <a:off x="11142063" y="8011931"/>
              <a:ext cx="2102046" cy="2102047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4" name="Graphic 263"/>
            <p:cNvSpPr/>
            <p:nvPr/>
          </p:nvSpPr>
          <p:spPr>
            <a:xfrm rot="5400000">
              <a:off x="11816686" y="4273902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5" name="Shape"/>
            <p:cNvSpPr/>
            <p:nvPr/>
          </p:nvSpPr>
          <p:spPr>
            <a:xfrm>
              <a:off x="8941568" y="3602929"/>
              <a:ext cx="2103164" cy="210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6" name="Shape"/>
            <p:cNvSpPr/>
            <p:nvPr/>
          </p:nvSpPr>
          <p:spPr>
            <a:xfrm flipH="1">
              <a:off x="13342558" y="3602929"/>
              <a:ext cx="2103164" cy="210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7" name="Shape"/>
            <p:cNvSpPr/>
            <p:nvPr/>
          </p:nvSpPr>
          <p:spPr>
            <a:xfrm rot="10800000">
              <a:off x="13342558" y="8011805"/>
              <a:ext cx="2103164" cy="2104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8" name="Shape"/>
            <p:cNvSpPr/>
            <p:nvPr/>
          </p:nvSpPr>
          <p:spPr>
            <a:xfrm rot="16200000">
              <a:off x="8937681" y="8011802"/>
              <a:ext cx="2103164" cy="210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69" name="Graphic 263"/>
            <p:cNvSpPr/>
            <p:nvPr/>
          </p:nvSpPr>
          <p:spPr>
            <a:xfrm rot="8100000">
              <a:off x="14019774" y="4273902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0" name="Graphic 263"/>
            <p:cNvSpPr/>
            <p:nvPr/>
          </p:nvSpPr>
          <p:spPr>
            <a:xfrm rot="2700000">
              <a:off x="9613599" y="4273902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1" name="Graphic 263"/>
            <p:cNvSpPr/>
            <p:nvPr/>
          </p:nvSpPr>
          <p:spPr>
            <a:xfrm rot="16200000">
              <a:off x="11823797" y="8682668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2" name="Graphic 263"/>
            <p:cNvSpPr/>
            <p:nvPr/>
          </p:nvSpPr>
          <p:spPr>
            <a:xfrm rot="13500000">
              <a:off x="14024292" y="8682668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3" name="Graphic 263"/>
            <p:cNvSpPr/>
            <p:nvPr/>
          </p:nvSpPr>
          <p:spPr>
            <a:xfrm rot="18900000">
              <a:off x="9615525" y="8693035"/>
              <a:ext cx="752800" cy="75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4" name="Graphic 263"/>
            <p:cNvSpPr/>
            <p:nvPr/>
          </p:nvSpPr>
          <p:spPr>
            <a:xfrm>
              <a:off x="9613599" y="6483469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5" name="Graphic 263"/>
            <p:cNvSpPr/>
            <p:nvPr/>
          </p:nvSpPr>
          <p:spPr>
            <a:xfrm rot="10800000">
              <a:off x="14022521" y="6483468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6" name="Graphic 263"/>
            <p:cNvSpPr/>
            <p:nvPr/>
          </p:nvSpPr>
          <p:spPr>
            <a:xfrm rot="5400000">
              <a:off x="11823797" y="6118619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7" name="Graphic 263"/>
            <p:cNvSpPr/>
            <p:nvPr/>
          </p:nvSpPr>
          <p:spPr>
            <a:xfrm rot="16200000">
              <a:off x="11816686" y="6830086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8" name="Graphic 263"/>
            <p:cNvSpPr/>
            <p:nvPr/>
          </p:nvSpPr>
          <p:spPr>
            <a:xfrm rot="10800000">
              <a:off x="12288389" y="6483469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79" name="Graphic 263"/>
            <p:cNvSpPr/>
            <p:nvPr/>
          </p:nvSpPr>
          <p:spPr>
            <a:xfrm>
              <a:off x="11334222" y="6483469"/>
              <a:ext cx="752799" cy="752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81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2196704" y="3423968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Ut enim ad minim veniam, quis</a:t>
              </a:r>
            </a:p>
          </p:txBody>
        </p:sp>
        <p:sp>
          <p:nvSpPr>
            <p:cNvPr id="582" name="Subtitle Demo Text"/>
            <p:cNvSpPr txBox="1"/>
            <p:nvPr/>
          </p:nvSpPr>
          <p:spPr>
            <a:xfrm>
              <a:off x="2694762" y="2583970"/>
              <a:ext cx="540131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84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2196704" y="9506589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Ut enim ad minim veniam, quis</a:t>
              </a:r>
            </a:p>
          </p:txBody>
        </p:sp>
        <p:sp>
          <p:nvSpPr>
            <p:cNvPr id="585" name="Subtitle Demo Text"/>
            <p:cNvSpPr txBox="1"/>
            <p:nvPr/>
          </p:nvSpPr>
          <p:spPr>
            <a:xfrm>
              <a:off x="2694762" y="8666591"/>
              <a:ext cx="540131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87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6365543" y="3423888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Ut enim ad minim veniam, quis</a:t>
              </a:r>
            </a:p>
          </p:txBody>
        </p:sp>
        <p:sp>
          <p:nvSpPr>
            <p:cNvPr id="588" name="Subtitle Demo Text"/>
            <p:cNvSpPr txBox="1"/>
            <p:nvPr/>
          </p:nvSpPr>
          <p:spPr>
            <a:xfrm>
              <a:off x="16365543" y="2583890"/>
              <a:ext cx="540131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0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6365543" y="9506509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Ut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ad minim </a:t>
              </a:r>
              <a:r>
                <a:rPr dirty="0" err="1">
                  <a:solidFill>
                    <a:schemeClr val="tx2"/>
                  </a:solidFill>
                </a:rPr>
                <a:t>veniam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quis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591" name="Subtitle Demo Text"/>
            <p:cNvSpPr txBox="1"/>
            <p:nvPr/>
          </p:nvSpPr>
          <p:spPr>
            <a:xfrm>
              <a:off x="16365543" y="8666512"/>
              <a:ext cx="540131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3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2196704" y="6465279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Ut enim ad minim veniam, quis</a:t>
              </a:r>
            </a:p>
          </p:txBody>
        </p:sp>
        <p:sp>
          <p:nvSpPr>
            <p:cNvPr id="594" name="Subtitle Demo Text"/>
            <p:cNvSpPr txBox="1"/>
            <p:nvPr/>
          </p:nvSpPr>
          <p:spPr>
            <a:xfrm>
              <a:off x="2694762" y="5625281"/>
              <a:ext cx="540131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  <p:sp>
          <p:nvSpPr>
            <p:cNvPr id="596" name="Lorem ipsum dolor sit amet, consectetur adipiscing elit, sed do eiusmod tempor incididunt ut labore et dolore magna aliqua. Ut enim ad minim veniam, quis"/>
            <p:cNvSpPr txBox="1"/>
            <p:nvPr/>
          </p:nvSpPr>
          <p:spPr>
            <a:xfrm>
              <a:off x="16365543" y="6465198"/>
              <a:ext cx="5867878" cy="15799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elit, sed do eiusmod tempor incididunt ut labore et dolore magna aliqua. Ut enim ad minim veniam, quis</a:t>
              </a:r>
            </a:p>
          </p:txBody>
        </p:sp>
        <p:sp>
          <p:nvSpPr>
            <p:cNvPr id="597" name="Subtitle Demo Text"/>
            <p:cNvSpPr txBox="1"/>
            <p:nvPr/>
          </p:nvSpPr>
          <p:spPr>
            <a:xfrm>
              <a:off x="16365543" y="5625200"/>
              <a:ext cx="5401312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6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Subtitle Demo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192</Words>
  <Application>Microsoft Macintosh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2021-02-10T15:34:07Z</dcterms:modified>
</cp:coreProperties>
</file>