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DCAC96C-0A73-2842-9917-4067BFE9A63E}"/>
              </a:ext>
            </a:extLst>
          </p:cNvPr>
          <p:cNvGrpSpPr/>
          <p:nvPr/>
        </p:nvGrpSpPr>
        <p:grpSpPr>
          <a:xfrm>
            <a:off x="-30347" y="1180752"/>
            <a:ext cx="24450396" cy="12543186"/>
            <a:chOff x="-30347" y="1180752"/>
            <a:chExt cx="24450396" cy="12543186"/>
          </a:xfrm>
        </p:grpSpPr>
        <p:sp>
          <p:nvSpPr>
            <p:cNvPr id="600" name="Shape"/>
            <p:cNvSpPr/>
            <p:nvPr/>
          </p:nvSpPr>
          <p:spPr>
            <a:xfrm>
              <a:off x="9666591" y="1180752"/>
              <a:ext cx="5060763" cy="12534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8" h="21598" extrusionOk="0">
                  <a:moveTo>
                    <a:pt x="10694" y="0"/>
                  </a:moveTo>
                  <a:cubicBezTo>
                    <a:pt x="10411" y="2"/>
                    <a:pt x="10151" y="63"/>
                    <a:pt x="10003" y="161"/>
                  </a:cubicBezTo>
                  <a:lnTo>
                    <a:pt x="149" y="5230"/>
                  </a:lnTo>
                  <a:cubicBezTo>
                    <a:pt x="-46" y="5343"/>
                    <a:pt x="-50" y="5494"/>
                    <a:pt x="137" y="5610"/>
                  </a:cubicBezTo>
                  <a:cubicBezTo>
                    <a:pt x="277" y="5697"/>
                    <a:pt x="509" y="5752"/>
                    <a:pt x="764" y="5759"/>
                  </a:cubicBezTo>
                  <a:lnTo>
                    <a:pt x="4640" y="5760"/>
                  </a:lnTo>
                  <a:lnTo>
                    <a:pt x="4640" y="21598"/>
                  </a:lnTo>
                  <a:lnTo>
                    <a:pt x="16656" y="21598"/>
                  </a:lnTo>
                  <a:lnTo>
                    <a:pt x="16656" y="5761"/>
                  </a:lnTo>
                  <a:lnTo>
                    <a:pt x="20750" y="5762"/>
                  </a:lnTo>
                  <a:cubicBezTo>
                    <a:pt x="21057" y="5751"/>
                    <a:pt x="21323" y="5669"/>
                    <a:pt x="21434" y="5552"/>
                  </a:cubicBezTo>
                  <a:cubicBezTo>
                    <a:pt x="21550" y="5430"/>
                    <a:pt x="21476" y="5291"/>
                    <a:pt x="21245" y="5199"/>
                  </a:cubicBezTo>
                  <a:lnTo>
                    <a:pt x="11412" y="158"/>
                  </a:lnTo>
                  <a:cubicBezTo>
                    <a:pt x="11259" y="58"/>
                    <a:pt x="10985" y="-2"/>
                    <a:pt x="10694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1" name="Shape"/>
            <p:cNvSpPr/>
            <p:nvPr/>
          </p:nvSpPr>
          <p:spPr>
            <a:xfrm>
              <a:off x="11023479" y="5186350"/>
              <a:ext cx="2284769" cy="8537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7" h="21599" extrusionOk="0">
                  <a:moveTo>
                    <a:pt x="10695" y="0"/>
                  </a:moveTo>
                  <a:cubicBezTo>
                    <a:pt x="10411" y="2"/>
                    <a:pt x="10152" y="42"/>
                    <a:pt x="10004" y="107"/>
                  </a:cubicBezTo>
                  <a:lnTo>
                    <a:pt x="151" y="3467"/>
                  </a:lnTo>
                  <a:cubicBezTo>
                    <a:pt x="-44" y="3543"/>
                    <a:pt x="-51" y="3642"/>
                    <a:pt x="136" y="3719"/>
                  </a:cubicBezTo>
                  <a:cubicBezTo>
                    <a:pt x="276" y="3777"/>
                    <a:pt x="507" y="3814"/>
                    <a:pt x="763" y="3819"/>
                  </a:cubicBezTo>
                  <a:lnTo>
                    <a:pt x="5492" y="3819"/>
                  </a:lnTo>
                  <a:lnTo>
                    <a:pt x="5492" y="21599"/>
                  </a:lnTo>
                  <a:lnTo>
                    <a:pt x="15999" y="21599"/>
                  </a:lnTo>
                  <a:lnTo>
                    <a:pt x="15999" y="3820"/>
                  </a:lnTo>
                  <a:lnTo>
                    <a:pt x="20750" y="3820"/>
                  </a:lnTo>
                  <a:cubicBezTo>
                    <a:pt x="21058" y="3812"/>
                    <a:pt x="21322" y="3759"/>
                    <a:pt x="21433" y="3681"/>
                  </a:cubicBezTo>
                  <a:cubicBezTo>
                    <a:pt x="21549" y="3600"/>
                    <a:pt x="21477" y="3508"/>
                    <a:pt x="21246" y="3447"/>
                  </a:cubicBezTo>
                  <a:lnTo>
                    <a:pt x="11411" y="106"/>
                  </a:lnTo>
                  <a:cubicBezTo>
                    <a:pt x="11258" y="39"/>
                    <a:pt x="10986" y="-1"/>
                    <a:pt x="10695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2" name="Shape"/>
            <p:cNvSpPr/>
            <p:nvPr/>
          </p:nvSpPr>
          <p:spPr>
            <a:xfrm>
              <a:off x="13778483" y="6693675"/>
              <a:ext cx="10641566" cy="5264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98" extrusionOk="0">
                  <a:moveTo>
                    <a:pt x="2307" y="0"/>
                  </a:moveTo>
                  <a:cubicBezTo>
                    <a:pt x="2246" y="3"/>
                    <a:pt x="2190" y="68"/>
                    <a:pt x="2158" y="173"/>
                  </a:cubicBezTo>
                  <a:lnTo>
                    <a:pt x="32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59" y="6123"/>
                    <a:pt x="109" y="6183"/>
                    <a:pt x="164" y="6191"/>
                  </a:cubicBezTo>
                  <a:lnTo>
                    <a:pt x="1185" y="6191"/>
                  </a:lnTo>
                  <a:lnTo>
                    <a:pt x="1185" y="14309"/>
                  </a:lnTo>
                  <a:cubicBezTo>
                    <a:pt x="1174" y="16293"/>
                    <a:pt x="1568" y="18200"/>
                    <a:pt x="2273" y="19581"/>
                  </a:cubicBezTo>
                  <a:cubicBezTo>
                    <a:pt x="2905" y="20818"/>
                    <a:pt x="3742" y="21536"/>
                    <a:pt x="4621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38" y="17007"/>
                  </a:lnTo>
                  <a:cubicBezTo>
                    <a:pt x="4473" y="17017"/>
                    <a:pt x="4120" y="16736"/>
                    <a:pt x="3858" y="16223"/>
                  </a:cubicBezTo>
                  <a:cubicBezTo>
                    <a:pt x="3639" y="15796"/>
                    <a:pt x="3497" y="15232"/>
                    <a:pt x="3454" y="14623"/>
                  </a:cubicBezTo>
                  <a:lnTo>
                    <a:pt x="3454" y="6194"/>
                  </a:lnTo>
                  <a:lnTo>
                    <a:pt x="4476" y="6194"/>
                  </a:lnTo>
                  <a:cubicBezTo>
                    <a:pt x="4543" y="6182"/>
                    <a:pt x="4600" y="6094"/>
                    <a:pt x="4623" y="5968"/>
                  </a:cubicBezTo>
                  <a:cubicBezTo>
                    <a:pt x="4648" y="5836"/>
                    <a:pt x="4633" y="5687"/>
                    <a:pt x="4583" y="5588"/>
                  </a:cubicBezTo>
                  <a:lnTo>
                    <a:pt x="2462" y="170"/>
                  </a:lnTo>
                  <a:cubicBezTo>
                    <a:pt x="2428" y="62"/>
                    <a:pt x="2370" y="-2"/>
                    <a:pt x="2307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3" name="Shape"/>
            <p:cNvSpPr/>
            <p:nvPr/>
          </p:nvSpPr>
          <p:spPr>
            <a:xfrm flipH="1">
              <a:off x="-30347" y="6693667"/>
              <a:ext cx="10590766" cy="5264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98" extrusionOk="0">
                  <a:moveTo>
                    <a:pt x="2318" y="0"/>
                  </a:moveTo>
                  <a:cubicBezTo>
                    <a:pt x="2257" y="3"/>
                    <a:pt x="2200" y="68"/>
                    <a:pt x="2168" y="173"/>
                  </a:cubicBezTo>
                  <a:lnTo>
                    <a:pt x="33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60" y="6123"/>
                    <a:pt x="110" y="6183"/>
                    <a:pt x="165" y="6191"/>
                  </a:cubicBezTo>
                  <a:lnTo>
                    <a:pt x="1191" y="6191"/>
                  </a:lnTo>
                  <a:lnTo>
                    <a:pt x="1191" y="14309"/>
                  </a:lnTo>
                  <a:cubicBezTo>
                    <a:pt x="1180" y="16293"/>
                    <a:pt x="1575" y="18200"/>
                    <a:pt x="2284" y="19581"/>
                  </a:cubicBezTo>
                  <a:cubicBezTo>
                    <a:pt x="2919" y="20818"/>
                    <a:pt x="3760" y="21536"/>
                    <a:pt x="4643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61" y="17007"/>
                  </a:lnTo>
                  <a:cubicBezTo>
                    <a:pt x="4494" y="17017"/>
                    <a:pt x="4140" y="16736"/>
                    <a:pt x="3876" y="16223"/>
                  </a:cubicBezTo>
                  <a:cubicBezTo>
                    <a:pt x="3656" y="15796"/>
                    <a:pt x="3513" y="15232"/>
                    <a:pt x="3470" y="14623"/>
                  </a:cubicBezTo>
                  <a:lnTo>
                    <a:pt x="3470" y="6194"/>
                  </a:lnTo>
                  <a:lnTo>
                    <a:pt x="4498" y="6194"/>
                  </a:lnTo>
                  <a:cubicBezTo>
                    <a:pt x="4564" y="6182"/>
                    <a:pt x="4622" y="6094"/>
                    <a:pt x="4646" y="5968"/>
                  </a:cubicBezTo>
                  <a:cubicBezTo>
                    <a:pt x="4671" y="5836"/>
                    <a:pt x="4655" y="5687"/>
                    <a:pt x="4605" y="5588"/>
                  </a:cubicBezTo>
                  <a:lnTo>
                    <a:pt x="2473" y="170"/>
                  </a:lnTo>
                  <a:cubicBezTo>
                    <a:pt x="2440" y="62"/>
                    <a:pt x="2381" y="-2"/>
                    <a:pt x="2318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604" name="Lorem ipsum dolor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871815" y="5355411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605" name="Subtitle Demo Text"/>
            <p:cNvSpPr txBox="1"/>
            <p:nvPr/>
          </p:nvSpPr>
          <p:spPr>
            <a:xfrm>
              <a:off x="2369873" y="4515413"/>
              <a:ext cx="540131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607" name="Lorem ipsum dolor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6622292" y="5355331"/>
              <a:ext cx="5867877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amet, consectetur adipiscing elit, sed do eiusmod tempor incididunt ut labore et dolore magna aliqua. Ut enim ad minim veniam, quis</a:t>
              </a:r>
            </a:p>
          </p:txBody>
        </p:sp>
        <p:sp>
          <p:nvSpPr>
            <p:cNvPr id="608" name="Subtitle Demo Text"/>
            <p:cNvSpPr txBox="1"/>
            <p:nvPr/>
          </p:nvSpPr>
          <p:spPr>
            <a:xfrm>
              <a:off x="16622292" y="4515333"/>
              <a:ext cx="5401311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610" name="Lorem ipsum dolor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856687" y="8271513"/>
              <a:ext cx="5867877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amet, consectetur adipiscing elit, sed do eiusmod tempor incididunt ut labore et dolore magna aliqua. Ut enim ad minim veniam, quis</a:t>
              </a:r>
            </a:p>
          </p:txBody>
        </p:sp>
        <p:sp>
          <p:nvSpPr>
            <p:cNvPr id="611" name="Subtitle Demo Text"/>
            <p:cNvSpPr txBox="1"/>
            <p:nvPr/>
          </p:nvSpPr>
          <p:spPr>
            <a:xfrm>
              <a:off x="2354745" y="7431515"/>
              <a:ext cx="540131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613" name="Lorem ipsum dolor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6607164" y="8271433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amet, consectetur adipiscing elit, sed do eiusmod tempor incididunt ut labore et dolore magna aliqua. Ut enim ad minim veniam, quis</a:t>
              </a:r>
            </a:p>
          </p:txBody>
        </p:sp>
        <p:sp>
          <p:nvSpPr>
            <p:cNvPr id="614" name="Subtitle Demo Text"/>
            <p:cNvSpPr txBox="1"/>
            <p:nvPr/>
          </p:nvSpPr>
          <p:spPr>
            <a:xfrm>
              <a:off x="16607164" y="7431435"/>
              <a:ext cx="540131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616" name="3 Arrows Infographic Template"/>
            <p:cNvSpPr txBox="1"/>
            <p:nvPr/>
          </p:nvSpPr>
          <p:spPr>
            <a:xfrm>
              <a:off x="4967708" y="2395422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3 Arrows Infographic Template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128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2021-02-10T15:34:31Z</dcterms:modified>
</cp:coreProperties>
</file>