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1" r:id="rId4"/>
    <p:sldMasterId id="2147483672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  <p:embeddedFont>
      <p:font typeface="Helvetica Neue Light"/>
      <p:regular r:id="rId12"/>
      <p:bold r:id="rId13"/>
      <p:italic r:id="rId14"/>
      <p:boldItalic r:id="rId15"/>
    </p:embeddedFont>
    <p:embeddedFont>
      <p:font typeface="DM Sans"/>
      <p:regular r:id="rId16"/>
      <p:bold r:id="rId17"/>
      <p:italic r:id="rId18"/>
      <p:boldItalic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13" Type="http://schemas.openxmlformats.org/officeDocument/2006/relationships/font" Target="fonts/HelveticaNeueLight-bold.fntdata"/><Relationship Id="rId12" Type="http://schemas.openxmlformats.org/officeDocument/2006/relationships/font" Target="fonts/HelveticaNeueLight-regular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HelveticaNeue-bold.fntdata"/><Relationship Id="rId15" Type="http://schemas.openxmlformats.org/officeDocument/2006/relationships/font" Target="fonts/HelveticaNeueLight-boldItalic.fntdata"/><Relationship Id="rId14" Type="http://schemas.openxmlformats.org/officeDocument/2006/relationships/font" Target="fonts/HelveticaNeueLight-italic.fntdata"/><Relationship Id="rId17" Type="http://schemas.openxmlformats.org/officeDocument/2006/relationships/font" Target="fonts/DMSans-bold.fntdata"/><Relationship Id="rId16" Type="http://schemas.openxmlformats.org/officeDocument/2006/relationships/font" Target="fonts/DMSans-regular.fntdata"/><Relationship Id="rId5" Type="http://schemas.openxmlformats.org/officeDocument/2006/relationships/slideMaster" Target="slideMasters/slideMaster2.xml"/><Relationship Id="rId19" Type="http://schemas.openxmlformats.org/officeDocument/2006/relationships/font" Target="fonts/DMSans-boldItalic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DMSans-italic.fntdata"/><Relationship Id="rId7" Type="http://schemas.openxmlformats.org/officeDocument/2006/relationships/slide" Target="slides/slide1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1c2794ef5a2_2_5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g1c2794ef5a2_2_5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title"/>
          </p:nvPr>
        </p:nvSpPr>
        <p:spPr>
          <a:xfrm>
            <a:off x="666750" y="862013"/>
            <a:ext cx="7810500" cy="1743075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body"/>
          </p:nvPr>
        </p:nvSpPr>
        <p:spPr>
          <a:xfrm>
            <a:off x="666750" y="2652713"/>
            <a:ext cx="7810500" cy="595313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- Horizontal" type="tx">
  <p:cSld name="TITLE_AND_BODY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/>
          <p:nvPr>
            <p:ph idx="2" type="pic"/>
          </p:nvPr>
        </p:nvSpPr>
        <p:spPr>
          <a:xfrm>
            <a:off x="1172238" y="-147637"/>
            <a:ext cx="6800850" cy="4533900"/>
          </a:xfrm>
          <a:prstGeom prst="rect">
            <a:avLst/>
          </a:prstGeom>
          <a:noFill/>
          <a:ln>
            <a:noFill/>
          </a:ln>
        </p:spPr>
      </p:sp>
      <p:sp>
        <p:nvSpPr>
          <p:cNvPr id="60" name="Google Shape;60;p15"/>
          <p:cNvSpPr txBox="1"/>
          <p:nvPr>
            <p:ph type="title"/>
          </p:nvPr>
        </p:nvSpPr>
        <p:spPr>
          <a:xfrm>
            <a:off x="238125" y="3567113"/>
            <a:ext cx="8667750" cy="752475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61" name="Google Shape;61;p15"/>
          <p:cNvSpPr txBox="1"/>
          <p:nvPr>
            <p:ph idx="1" type="body"/>
          </p:nvPr>
        </p:nvSpPr>
        <p:spPr>
          <a:xfrm>
            <a:off x="238125" y="4291013"/>
            <a:ext cx="8667750" cy="595313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62" name="Google Shape;62;p15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- Centre">
  <p:cSld name="Title - Centre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6"/>
          <p:cNvSpPr txBox="1"/>
          <p:nvPr>
            <p:ph type="title"/>
          </p:nvPr>
        </p:nvSpPr>
        <p:spPr>
          <a:xfrm>
            <a:off x="666750" y="1700213"/>
            <a:ext cx="7810500" cy="1743075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65" name="Google Shape;65;p16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- Vertical">
  <p:cSld name="Photo - Vertical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7"/>
          <p:cNvSpPr/>
          <p:nvPr>
            <p:ph idx="2" type="pic"/>
          </p:nvPr>
        </p:nvSpPr>
        <p:spPr>
          <a:xfrm>
            <a:off x="4810125" y="357188"/>
            <a:ext cx="4300538" cy="4300538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7"/>
          <p:cNvSpPr txBox="1"/>
          <p:nvPr>
            <p:ph type="title"/>
          </p:nvPr>
        </p:nvSpPr>
        <p:spPr>
          <a:xfrm>
            <a:off x="619125" y="357188"/>
            <a:ext cx="3833813" cy="2081213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69" name="Google Shape;69;p17"/>
          <p:cNvSpPr txBox="1"/>
          <p:nvPr>
            <p:ph idx="1" type="body"/>
          </p:nvPr>
        </p:nvSpPr>
        <p:spPr>
          <a:xfrm>
            <a:off x="619125" y="2447925"/>
            <a:ext cx="3833813" cy="2147888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70" name="Google Shape;70;p17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- Top">
  <p:cSld name="Title - Top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8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73" name="Google Shape;73;p18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Bullets">
  <p:cSld name="Title &amp; Bullets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9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76" name="Google Shape;76;p19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1pPr>
            <a:lvl2pPr indent="-374650" lvl="1" marL="914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2pPr>
            <a:lvl3pPr indent="-374650" lvl="2" marL="1371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3pPr>
            <a:lvl4pPr indent="-374650" lvl="3" marL="1828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4pPr>
            <a:lvl5pPr indent="-374650" lvl="4" marL="22860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77" name="Google Shape;77;p19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ullets &amp; Photo">
  <p:cSld name="Title, Bullets &amp; Photo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0"/>
          <p:cNvSpPr/>
          <p:nvPr>
            <p:ph idx="2" type="pic"/>
          </p:nvPr>
        </p:nvSpPr>
        <p:spPr>
          <a:xfrm>
            <a:off x="4110038" y="1181100"/>
            <a:ext cx="5229225" cy="3486150"/>
          </a:xfrm>
          <a:prstGeom prst="rect">
            <a:avLst/>
          </a:prstGeom>
          <a:noFill/>
          <a:ln>
            <a:noFill/>
          </a:ln>
        </p:spPr>
      </p:sp>
      <p:sp>
        <p:nvSpPr>
          <p:cNvPr id="80" name="Google Shape;80;p20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81" name="Google Shape;81;p20"/>
          <p:cNvSpPr txBox="1"/>
          <p:nvPr>
            <p:ph idx="1" type="body"/>
          </p:nvPr>
        </p:nvSpPr>
        <p:spPr>
          <a:xfrm>
            <a:off x="633413" y="1181100"/>
            <a:ext cx="3833813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1pPr>
            <a:lvl2pPr indent="-342900" lvl="1" marL="9144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2pPr>
            <a:lvl3pPr indent="-342900" lvl="2" marL="13716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3pPr>
            <a:lvl4pPr indent="-342900" lvl="3" marL="18288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4pPr>
            <a:lvl5pPr indent="-342900" lvl="4" marL="22860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82" name="Google Shape;82;p20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llets">
  <p:cSld name="Bullets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1"/>
          <p:cNvSpPr txBox="1"/>
          <p:nvPr>
            <p:ph idx="1" type="body"/>
          </p:nvPr>
        </p:nvSpPr>
        <p:spPr>
          <a:xfrm>
            <a:off x="633413" y="666750"/>
            <a:ext cx="7877175" cy="381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1pPr>
            <a:lvl2pPr indent="-374650" lvl="1" marL="914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2pPr>
            <a:lvl3pPr indent="-374650" lvl="2" marL="1371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3pPr>
            <a:lvl4pPr indent="-374650" lvl="3" marL="1828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4pPr>
            <a:lvl5pPr indent="-374650" lvl="4" marL="22860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85" name="Google Shape;85;p21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- 3 Up">
  <p:cSld name="Photo - 3 Up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/>
          <p:nvPr>
            <p:ph idx="2" type="pic"/>
          </p:nvPr>
        </p:nvSpPr>
        <p:spPr>
          <a:xfrm>
            <a:off x="5737622" y="2643188"/>
            <a:ext cx="3121819" cy="2081213"/>
          </a:xfrm>
          <a:prstGeom prst="rect">
            <a:avLst/>
          </a:prstGeom>
          <a:noFill/>
          <a:ln>
            <a:noFill/>
          </a:ln>
        </p:spPr>
      </p:sp>
      <p:sp>
        <p:nvSpPr>
          <p:cNvPr id="88" name="Google Shape;88;p22"/>
          <p:cNvSpPr/>
          <p:nvPr>
            <p:ph idx="3" type="pic"/>
          </p:nvPr>
        </p:nvSpPr>
        <p:spPr>
          <a:xfrm>
            <a:off x="5910263" y="323850"/>
            <a:ext cx="2776538" cy="2776538"/>
          </a:xfrm>
          <a:prstGeom prst="rect">
            <a:avLst/>
          </a:prstGeom>
          <a:noFill/>
          <a:ln>
            <a:noFill/>
          </a:ln>
        </p:spPr>
      </p:sp>
      <p:sp>
        <p:nvSpPr>
          <p:cNvPr id="89" name="Google Shape;89;p22"/>
          <p:cNvSpPr/>
          <p:nvPr>
            <p:ph idx="4" type="pic"/>
          </p:nvPr>
        </p:nvSpPr>
        <p:spPr>
          <a:xfrm>
            <a:off x="-371475" y="423863"/>
            <a:ext cx="6450806" cy="4300538"/>
          </a:xfrm>
          <a:prstGeom prst="rect">
            <a:avLst/>
          </a:prstGeom>
          <a:noFill/>
          <a:ln>
            <a:noFill/>
          </a:ln>
        </p:spPr>
      </p:sp>
      <p:sp>
        <p:nvSpPr>
          <p:cNvPr id="90" name="Google Shape;90;p22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Quote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3"/>
          <p:cNvSpPr txBox="1"/>
          <p:nvPr>
            <p:ph idx="1" type="body"/>
          </p:nvPr>
        </p:nvSpPr>
        <p:spPr>
          <a:xfrm>
            <a:off x="895350" y="3357563"/>
            <a:ext cx="7358062" cy="21957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"/>
              <a:buNone/>
              <a:defRPr i="1" sz="1200"/>
            </a:lvl1pPr>
            <a:lvl2pPr indent="-279400" lvl="1" marL="914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93" name="Google Shape;93;p23"/>
          <p:cNvSpPr txBox="1"/>
          <p:nvPr>
            <p:ph idx="2" type="body"/>
          </p:nvPr>
        </p:nvSpPr>
        <p:spPr>
          <a:xfrm>
            <a:off x="895350" y="2278856"/>
            <a:ext cx="7358062" cy="309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sp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79400" lvl="1" marL="914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94" name="Google Shape;94;p2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">
  <p:cSld name="Photo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4"/>
          <p:cNvSpPr/>
          <p:nvPr>
            <p:ph idx="2" type="pic"/>
          </p:nvPr>
        </p:nvSpPr>
        <p:spPr>
          <a:xfrm>
            <a:off x="-19050" y="-476250"/>
            <a:ext cx="9182100" cy="6121400"/>
          </a:xfrm>
          <a:prstGeom prst="rect">
            <a:avLst/>
          </a:prstGeom>
          <a:noFill/>
          <a:ln>
            <a:noFill/>
          </a:ln>
        </p:spPr>
      </p:sp>
      <p:sp>
        <p:nvSpPr>
          <p:cNvPr id="97" name="Google Shape;97;p2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5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8100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8100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8100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8100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8100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8100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Google Shape;104;p26"/>
          <p:cNvGrpSpPr/>
          <p:nvPr/>
        </p:nvGrpSpPr>
        <p:grpSpPr>
          <a:xfrm>
            <a:off x="-11380" y="442782"/>
            <a:ext cx="9168899" cy="4703695"/>
            <a:chOff x="-30347" y="1180752"/>
            <a:chExt cx="24450396" cy="12543186"/>
          </a:xfrm>
        </p:grpSpPr>
        <p:sp>
          <p:nvSpPr>
            <p:cNvPr id="105" name="Google Shape;105;p26"/>
            <p:cNvSpPr/>
            <p:nvPr/>
          </p:nvSpPr>
          <p:spPr>
            <a:xfrm>
              <a:off x="9666591" y="1180752"/>
              <a:ext cx="5060763" cy="12534536"/>
            </a:xfrm>
            <a:custGeom>
              <a:rect b="b" l="l" r="r" t="t"/>
              <a:pathLst>
                <a:path extrusionOk="0" h="21598" w="21488">
                  <a:moveTo>
                    <a:pt x="10694" y="0"/>
                  </a:moveTo>
                  <a:cubicBezTo>
                    <a:pt x="10411" y="2"/>
                    <a:pt x="10151" y="63"/>
                    <a:pt x="10003" y="161"/>
                  </a:cubicBezTo>
                  <a:lnTo>
                    <a:pt x="149" y="5230"/>
                  </a:lnTo>
                  <a:cubicBezTo>
                    <a:pt x="-46" y="5343"/>
                    <a:pt x="-50" y="5494"/>
                    <a:pt x="137" y="5610"/>
                  </a:cubicBezTo>
                  <a:cubicBezTo>
                    <a:pt x="277" y="5697"/>
                    <a:pt x="509" y="5752"/>
                    <a:pt x="764" y="5759"/>
                  </a:cubicBezTo>
                  <a:lnTo>
                    <a:pt x="4640" y="5760"/>
                  </a:lnTo>
                  <a:lnTo>
                    <a:pt x="4640" y="21598"/>
                  </a:lnTo>
                  <a:lnTo>
                    <a:pt x="16656" y="21598"/>
                  </a:lnTo>
                  <a:lnTo>
                    <a:pt x="16656" y="5761"/>
                  </a:lnTo>
                  <a:lnTo>
                    <a:pt x="20750" y="5762"/>
                  </a:lnTo>
                  <a:cubicBezTo>
                    <a:pt x="21057" y="5751"/>
                    <a:pt x="21323" y="5669"/>
                    <a:pt x="21434" y="5552"/>
                  </a:cubicBezTo>
                  <a:cubicBezTo>
                    <a:pt x="21550" y="5430"/>
                    <a:pt x="21476" y="5291"/>
                    <a:pt x="21245" y="5199"/>
                  </a:cubicBezTo>
                  <a:lnTo>
                    <a:pt x="11412" y="158"/>
                  </a:lnTo>
                  <a:cubicBezTo>
                    <a:pt x="11259" y="58"/>
                    <a:pt x="10985" y="-2"/>
                    <a:pt x="106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6" name="Google Shape;106;p26"/>
            <p:cNvSpPr/>
            <p:nvPr/>
          </p:nvSpPr>
          <p:spPr>
            <a:xfrm>
              <a:off x="11023479" y="5186350"/>
              <a:ext cx="2284769" cy="8537588"/>
            </a:xfrm>
            <a:custGeom>
              <a:rect b="b" l="l" r="r" t="t"/>
              <a:pathLst>
                <a:path extrusionOk="0" h="21599" w="21487">
                  <a:moveTo>
                    <a:pt x="10695" y="0"/>
                  </a:moveTo>
                  <a:cubicBezTo>
                    <a:pt x="10411" y="2"/>
                    <a:pt x="10152" y="42"/>
                    <a:pt x="10004" y="107"/>
                  </a:cubicBezTo>
                  <a:lnTo>
                    <a:pt x="151" y="3467"/>
                  </a:lnTo>
                  <a:cubicBezTo>
                    <a:pt x="-44" y="3543"/>
                    <a:pt x="-51" y="3642"/>
                    <a:pt x="136" y="3719"/>
                  </a:cubicBezTo>
                  <a:cubicBezTo>
                    <a:pt x="276" y="3777"/>
                    <a:pt x="507" y="3814"/>
                    <a:pt x="763" y="3819"/>
                  </a:cubicBezTo>
                  <a:lnTo>
                    <a:pt x="5492" y="3819"/>
                  </a:lnTo>
                  <a:lnTo>
                    <a:pt x="5492" y="21599"/>
                  </a:lnTo>
                  <a:lnTo>
                    <a:pt x="15999" y="21599"/>
                  </a:lnTo>
                  <a:lnTo>
                    <a:pt x="15999" y="3820"/>
                  </a:lnTo>
                  <a:lnTo>
                    <a:pt x="20750" y="3820"/>
                  </a:lnTo>
                  <a:cubicBezTo>
                    <a:pt x="21058" y="3812"/>
                    <a:pt x="21322" y="3759"/>
                    <a:pt x="21433" y="3681"/>
                  </a:cubicBezTo>
                  <a:cubicBezTo>
                    <a:pt x="21549" y="3600"/>
                    <a:pt x="21477" y="3508"/>
                    <a:pt x="21246" y="3447"/>
                  </a:cubicBezTo>
                  <a:lnTo>
                    <a:pt x="11411" y="106"/>
                  </a:lnTo>
                  <a:cubicBezTo>
                    <a:pt x="11258" y="39"/>
                    <a:pt x="10986" y="-1"/>
                    <a:pt x="1069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7" name="Google Shape;107;p26"/>
            <p:cNvSpPr/>
            <p:nvPr/>
          </p:nvSpPr>
          <p:spPr>
            <a:xfrm>
              <a:off x="13778483" y="6693675"/>
              <a:ext cx="10641566" cy="5264562"/>
            </a:xfrm>
            <a:custGeom>
              <a:rect b="b" l="l" r="r" t="t"/>
              <a:pathLst>
                <a:path extrusionOk="0" h="21598" w="21589">
                  <a:moveTo>
                    <a:pt x="2307" y="0"/>
                  </a:moveTo>
                  <a:cubicBezTo>
                    <a:pt x="2246" y="3"/>
                    <a:pt x="2190" y="68"/>
                    <a:pt x="2158" y="173"/>
                  </a:cubicBezTo>
                  <a:lnTo>
                    <a:pt x="32" y="5621"/>
                  </a:lnTo>
                  <a:cubicBezTo>
                    <a:pt x="-10" y="5743"/>
                    <a:pt x="-11" y="5905"/>
                    <a:pt x="29" y="6029"/>
                  </a:cubicBezTo>
                  <a:cubicBezTo>
                    <a:pt x="59" y="6123"/>
                    <a:pt x="109" y="6183"/>
                    <a:pt x="164" y="6191"/>
                  </a:cubicBezTo>
                  <a:lnTo>
                    <a:pt x="1185" y="6191"/>
                  </a:lnTo>
                  <a:lnTo>
                    <a:pt x="1185" y="14309"/>
                  </a:lnTo>
                  <a:cubicBezTo>
                    <a:pt x="1174" y="16293"/>
                    <a:pt x="1568" y="18200"/>
                    <a:pt x="2273" y="19581"/>
                  </a:cubicBezTo>
                  <a:cubicBezTo>
                    <a:pt x="2905" y="20818"/>
                    <a:pt x="3742" y="21536"/>
                    <a:pt x="4621" y="21598"/>
                  </a:cubicBezTo>
                  <a:lnTo>
                    <a:pt x="21589" y="21598"/>
                  </a:lnTo>
                  <a:lnTo>
                    <a:pt x="21579" y="16992"/>
                  </a:lnTo>
                  <a:lnTo>
                    <a:pt x="4838" y="17007"/>
                  </a:lnTo>
                  <a:cubicBezTo>
                    <a:pt x="4473" y="17017"/>
                    <a:pt x="4120" y="16736"/>
                    <a:pt x="3858" y="16223"/>
                  </a:cubicBezTo>
                  <a:cubicBezTo>
                    <a:pt x="3639" y="15796"/>
                    <a:pt x="3497" y="15232"/>
                    <a:pt x="3454" y="14623"/>
                  </a:cubicBezTo>
                  <a:lnTo>
                    <a:pt x="3454" y="6194"/>
                  </a:lnTo>
                  <a:lnTo>
                    <a:pt x="4476" y="6194"/>
                  </a:lnTo>
                  <a:cubicBezTo>
                    <a:pt x="4543" y="6182"/>
                    <a:pt x="4600" y="6094"/>
                    <a:pt x="4623" y="5968"/>
                  </a:cubicBezTo>
                  <a:cubicBezTo>
                    <a:pt x="4648" y="5836"/>
                    <a:pt x="4633" y="5687"/>
                    <a:pt x="4583" y="5588"/>
                  </a:cubicBezTo>
                  <a:lnTo>
                    <a:pt x="2462" y="170"/>
                  </a:lnTo>
                  <a:cubicBezTo>
                    <a:pt x="2428" y="62"/>
                    <a:pt x="2370" y="-2"/>
                    <a:pt x="230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8" name="Google Shape;108;p26"/>
            <p:cNvSpPr/>
            <p:nvPr/>
          </p:nvSpPr>
          <p:spPr>
            <a:xfrm flipH="1">
              <a:off x="-30347" y="6693667"/>
              <a:ext cx="10590766" cy="5264563"/>
            </a:xfrm>
            <a:custGeom>
              <a:rect b="b" l="l" r="r" t="t"/>
              <a:pathLst>
                <a:path extrusionOk="0" h="21598" w="21589">
                  <a:moveTo>
                    <a:pt x="2318" y="0"/>
                  </a:moveTo>
                  <a:cubicBezTo>
                    <a:pt x="2257" y="3"/>
                    <a:pt x="2200" y="68"/>
                    <a:pt x="2168" y="173"/>
                  </a:cubicBezTo>
                  <a:lnTo>
                    <a:pt x="33" y="5621"/>
                  </a:lnTo>
                  <a:cubicBezTo>
                    <a:pt x="-10" y="5743"/>
                    <a:pt x="-11" y="5905"/>
                    <a:pt x="29" y="6029"/>
                  </a:cubicBezTo>
                  <a:cubicBezTo>
                    <a:pt x="60" y="6123"/>
                    <a:pt x="110" y="6183"/>
                    <a:pt x="165" y="6191"/>
                  </a:cubicBezTo>
                  <a:lnTo>
                    <a:pt x="1191" y="6191"/>
                  </a:lnTo>
                  <a:lnTo>
                    <a:pt x="1191" y="14309"/>
                  </a:lnTo>
                  <a:cubicBezTo>
                    <a:pt x="1180" y="16293"/>
                    <a:pt x="1575" y="18200"/>
                    <a:pt x="2284" y="19581"/>
                  </a:cubicBezTo>
                  <a:cubicBezTo>
                    <a:pt x="2919" y="20818"/>
                    <a:pt x="3760" y="21536"/>
                    <a:pt x="4643" y="21598"/>
                  </a:cubicBezTo>
                  <a:lnTo>
                    <a:pt x="21589" y="21598"/>
                  </a:lnTo>
                  <a:lnTo>
                    <a:pt x="21579" y="16992"/>
                  </a:lnTo>
                  <a:lnTo>
                    <a:pt x="4861" y="17007"/>
                  </a:lnTo>
                  <a:cubicBezTo>
                    <a:pt x="4494" y="17017"/>
                    <a:pt x="4140" y="16736"/>
                    <a:pt x="3876" y="16223"/>
                  </a:cubicBezTo>
                  <a:cubicBezTo>
                    <a:pt x="3656" y="15796"/>
                    <a:pt x="3513" y="15232"/>
                    <a:pt x="3470" y="14623"/>
                  </a:cubicBezTo>
                  <a:lnTo>
                    <a:pt x="3470" y="6194"/>
                  </a:lnTo>
                  <a:lnTo>
                    <a:pt x="4498" y="6194"/>
                  </a:lnTo>
                  <a:cubicBezTo>
                    <a:pt x="4564" y="6182"/>
                    <a:pt x="4622" y="6094"/>
                    <a:pt x="4646" y="5968"/>
                  </a:cubicBezTo>
                  <a:cubicBezTo>
                    <a:pt x="4671" y="5836"/>
                    <a:pt x="4655" y="5687"/>
                    <a:pt x="4605" y="5588"/>
                  </a:cubicBezTo>
                  <a:lnTo>
                    <a:pt x="2473" y="170"/>
                  </a:lnTo>
                  <a:cubicBezTo>
                    <a:pt x="2440" y="62"/>
                    <a:pt x="2381" y="-2"/>
                    <a:pt x="23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9" name="Google Shape;109;p26"/>
            <p:cNvSpPr txBox="1"/>
            <p:nvPr/>
          </p:nvSpPr>
          <p:spPr>
            <a:xfrm>
              <a:off x="1871815" y="5355411"/>
              <a:ext cx="5867878" cy="15799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amet, consectetur adipiscing elit, sed do eiusmod tempor incididunt ut labore et dolore magna aliqua. Ut enim ad minim veniam, quis</a:t>
              </a:r>
              <a:endParaRPr b="0" i="0" sz="900" u="none" cap="none" strike="noStrik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endParaRPr>
            </a:p>
          </p:txBody>
        </p:sp>
        <p:sp>
          <p:nvSpPr>
            <p:cNvPr id="110" name="Google Shape;110;p26"/>
            <p:cNvSpPr txBox="1"/>
            <p:nvPr/>
          </p:nvSpPr>
          <p:spPr>
            <a:xfrm>
              <a:off x="2369873" y="4515413"/>
              <a:ext cx="5401313" cy="65659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DM Sans"/>
                <a:buNone/>
              </a:pPr>
              <a:r>
                <a:rPr b="1" i="0" lang="en-GB" sz="1400" u="none" cap="none" strike="noStrike">
                  <a:solidFill>
                    <a:schemeClr val="dk1"/>
                  </a:solidFill>
                  <a:latin typeface="DM Sans"/>
                  <a:ea typeface="DM Sans"/>
                  <a:cs typeface="DM Sans"/>
                  <a:sym typeface="DM Sans"/>
                </a:rPr>
                <a:t>Subtitle Demo Text</a:t>
              </a:r>
              <a:endParaRPr sz="500"/>
            </a:p>
          </p:txBody>
        </p:sp>
        <p:sp>
          <p:nvSpPr>
            <p:cNvPr id="111" name="Google Shape;111;p26"/>
            <p:cNvSpPr txBox="1"/>
            <p:nvPr/>
          </p:nvSpPr>
          <p:spPr>
            <a:xfrm>
              <a:off x="16622292" y="5355331"/>
              <a:ext cx="5867877" cy="15799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amet, consectetur adipiscing elit, sed do eiusmod tempor incididunt ut labore et dolore magna aliqua. Ut enim ad minim veniam, quis</a:t>
              </a:r>
              <a:endParaRPr sz="500"/>
            </a:p>
          </p:txBody>
        </p:sp>
        <p:sp>
          <p:nvSpPr>
            <p:cNvPr id="112" name="Google Shape;112;p26"/>
            <p:cNvSpPr txBox="1"/>
            <p:nvPr/>
          </p:nvSpPr>
          <p:spPr>
            <a:xfrm>
              <a:off x="16622292" y="4515333"/>
              <a:ext cx="5401311" cy="65659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DM Sans"/>
                <a:buNone/>
              </a:pPr>
              <a:r>
                <a:rPr b="1" i="0" lang="en-GB" sz="1400" u="none" cap="none" strike="noStrike">
                  <a:solidFill>
                    <a:schemeClr val="dk1"/>
                  </a:solidFill>
                  <a:latin typeface="DM Sans"/>
                  <a:ea typeface="DM Sans"/>
                  <a:cs typeface="DM Sans"/>
                  <a:sym typeface="DM Sans"/>
                </a:rPr>
                <a:t>Subtitle Demo Text</a:t>
              </a:r>
              <a:endParaRPr sz="500"/>
            </a:p>
          </p:txBody>
        </p:sp>
        <p:sp>
          <p:nvSpPr>
            <p:cNvPr id="113" name="Google Shape;113;p26"/>
            <p:cNvSpPr txBox="1"/>
            <p:nvPr/>
          </p:nvSpPr>
          <p:spPr>
            <a:xfrm>
              <a:off x="1856687" y="8271513"/>
              <a:ext cx="5867877" cy="15799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amet, consectetur adipiscing elit, sed do eiusmod tempor incididunt ut labore et dolore magna aliqua. Ut enim ad minim veniam, quis</a:t>
              </a:r>
              <a:endParaRPr sz="500"/>
            </a:p>
          </p:txBody>
        </p:sp>
        <p:sp>
          <p:nvSpPr>
            <p:cNvPr id="114" name="Google Shape;114;p26"/>
            <p:cNvSpPr txBox="1"/>
            <p:nvPr/>
          </p:nvSpPr>
          <p:spPr>
            <a:xfrm>
              <a:off x="2354745" y="7431515"/>
              <a:ext cx="5401312" cy="65659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DM Sans"/>
                <a:buNone/>
              </a:pPr>
              <a:r>
                <a:rPr b="1" i="0" lang="en-GB" sz="1400" u="none" cap="none" strike="noStrike">
                  <a:solidFill>
                    <a:schemeClr val="dk1"/>
                  </a:solidFill>
                  <a:latin typeface="DM Sans"/>
                  <a:ea typeface="DM Sans"/>
                  <a:cs typeface="DM Sans"/>
                  <a:sym typeface="DM Sans"/>
                </a:rPr>
                <a:t>Subtitle Demo Text</a:t>
              </a:r>
              <a:endParaRPr sz="500"/>
            </a:p>
          </p:txBody>
        </p:sp>
        <p:sp>
          <p:nvSpPr>
            <p:cNvPr id="115" name="Google Shape;115;p26"/>
            <p:cNvSpPr txBox="1"/>
            <p:nvPr/>
          </p:nvSpPr>
          <p:spPr>
            <a:xfrm>
              <a:off x="16607164" y="8271433"/>
              <a:ext cx="5867878" cy="15799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amet, consectetur adipiscing elit, sed do eiusmod tempor incididunt ut labore et dolore magna aliqua. Ut enim ad minim veniam, quis</a:t>
              </a:r>
              <a:endParaRPr sz="500"/>
            </a:p>
          </p:txBody>
        </p:sp>
        <p:sp>
          <p:nvSpPr>
            <p:cNvPr id="116" name="Google Shape;116;p26"/>
            <p:cNvSpPr txBox="1"/>
            <p:nvPr/>
          </p:nvSpPr>
          <p:spPr>
            <a:xfrm>
              <a:off x="16607164" y="7431435"/>
              <a:ext cx="5401312" cy="65659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DM Sans"/>
                <a:buNone/>
              </a:pPr>
              <a:r>
                <a:rPr b="1" i="0" lang="en-GB" sz="1400" u="none" cap="none" strike="noStrike">
                  <a:solidFill>
                    <a:schemeClr val="dk1"/>
                  </a:solidFill>
                  <a:latin typeface="DM Sans"/>
                  <a:ea typeface="DM Sans"/>
                  <a:cs typeface="DM Sans"/>
                  <a:sym typeface="DM Sans"/>
                </a:rPr>
                <a:t>Subtitle Demo Text</a:t>
              </a:r>
              <a:endParaRPr sz="500"/>
            </a:p>
          </p:txBody>
        </p:sp>
        <p:sp>
          <p:nvSpPr>
            <p:cNvPr id="117" name="Google Shape;117;p26"/>
            <p:cNvSpPr txBox="1"/>
            <p:nvPr/>
          </p:nvSpPr>
          <p:spPr>
            <a:xfrm>
              <a:off x="4967708" y="2395422"/>
              <a:ext cx="14448584" cy="102592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300"/>
                <a:buFont typeface="DM Sans"/>
                <a:buNone/>
              </a:pPr>
              <a:r>
                <a:rPr b="1" i="0" lang="en-GB" sz="2300" u="none" cap="none" strike="noStrike">
                  <a:solidFill>
                    <a:schemeClr val="dk1"/>
                  </a:solidFill>
                  <a:latin typeface="DM Sans"/>
                  <a:ea typeface="DM Sans"/>
                  <a:cs typeface="DM Sans"/>
                  <a:sym typeface="DM Sans"/>
                </a:rPr>
                <a:t>3 Arrows Infographic Template</a:t>
              </a:r>
              <a:endParaRPr sz="50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029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03BCB1"/>
      </a:accent1>
      <a:accent2>
        <a:srgbClr val="D41470"/>
      </a:accent2>
      <a:accent3>
        <a:srgbClr val="FCA124"/>
      </a:accent3>
      <a:accent4>
        <a:srgbClr val="D6E021"/>
      </a:accent4>
      <a:accent5>
        <a:srgbClr val="8B538C"/>
      </a:accent5>
      <a:accent6>
        <a:srgbClr val="03BCB1"/>
      </a:accent6>
      <a:hlink>
        <a:srgbClr val="03BCB1"/>
      </a:hlink>
      <a:folHlink>
        <a:srgbClr val="8B538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