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5B83033-18BB-2B43-8F02-47DB595C945B}"/>
              </a:ext>
            </a:extLst>
          </p:cNvPr>
          <p:cNvGrpSpPr/>
          <p:nvPr/>
        </p:nvGrpSpPr>
        <p:grpSpPr>
          <a:xfrm>
            <a:off x="-16186" y="1421491"/>
            <a:ext cx="13040212" cy="8341377"/>
            <a:chOff x="-16186" y="1421491"/>
            <a:chExt cx="13040212" cy="8341377"/>
          </a:xfrm>
        </p:grpSpPr>
        <p:sp>
          <p:nvSpPr>
            <p:cNvPr id="586" name="Shape"/>
            <p:cNvSpPr/>
            <p:nvPr/>
          </p:nvSpPr>
          <p:spPr>
            <a:xfrm>
              <a:off x="5155566" y="2755643"/>
              <a:ext cx="2699056" cy="7002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598" extrusionOk="0">
                  <a:moveTo>
                    <a:pt x="10694" y="0"/>
                  </a:moveTo>
                  <a:cubicBezTo>
                    <a:pt x="10411" y="2"/>
                    <a:pt x="10151" y="60"/>
                    <a:pt x="10003" y="153"/>
                  </a:cubicBezTo>
                  <a:lnTo>
                    <a:pt x="149" y="4992"/>
                  </a:lnTo>
                  <a:cubicBezTo>
                    <a:pt x="-45" y="5101"/>
                    <a:pt x="-50" y="5245"/>
                    <a:pt x="137" y="5355"/>
                  </a:cubicBezTo>
                  <a:cubicBezTo>
                    <a:pt x="277" y="5438"/>
                    <a:pt x="509" y="5491"/>
                    <a:pt x="764" y="5498"/>
                  </a:cubicBezTo>
                  <a:lnTo>
                    <a:pt x="4640" y="5499"/>
                  </a:lnTo>
                  <a:lnTo>
                    <a:pt x="4640" y="21598"/>
                  </a:lnTo>
                  <a:lnTo>
                    <a:pt x="16656" y="21598"/>
                  </a:lnTo>
                  <a:lnTo>
                    <a:pt x="16656" y="5500"/>
                  </a:lnTo>
                  <a:lnTo>
                    <a:pt x="20750" y="5500"/>
                  </a:lnTo>
                  <a:cubicBezTo>
                    <a:pt x="21057" y="5490"/>
                    <a:pt x="21323" y="5412"/>
                    <a:pt x="21434" y="5300"/>
                  </a:cubicBezTo>
                  <a:cubicBezTo>
                    <a:pt x="21550" y="5183"/>
                    <a:pt x="21476" y="5051"/>
                    <a:pt x="21245" y="4963"/>
                  </a:cubicBezTo>
                  <a:lnTo>
                    <a:pt x="11412" y="151"/>
                  </a:lnTo>
                  <a:cubicBezTo>
                    <a:pt x="11258" y="55"/>
                    <a:pt x="10985" y="-2"/>
                    <a:pt x="10694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87" name="Shape"/>
            <p:cNvSpPr/>
            <p:nvPr/>
          </p:nvSpPr>
          <p:spPr>
            <a:xfrm>
              <a:off x="5879001" y="4891987"/>
              <a:ext cx="1218556" cy="4870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599" extrusionOk="0">
                  <a:moveTo>
                    <a:pt x="10695" y="0"/>
                  </a:moveTo>
                  <a:cubicBezTo>
                    <a:pt x="10412" y="1"/>
                    <a:pt x="10151" y="39"/>
                    <a:pt x="10004" y="100"/>
                  </a:cubicBezTo>
                  <a:lnTo>
                    <a:pt x="150" y="3241"/>
                  </a:lnTo>
                  <a:cubicBezTo>
                    <a:pt x="-45" y="3312"/>
                    <a:pt x="-51" y="3405"/>
                    <a:pt x="135" y="3477"/>
                  </a:cubicBezTo>
                  <a:cubicBezTo>
                    <a:pt x="275" y="3531"/>
                    <a:pt x="507" y="3565"/>
                    <a:pt x="762" y="3570"/>
                  </a:cubicBezTo>
                  <a:lnTo>
                    <a:pt x="5492" y="3570"/>
                  </a:lnTo>
                  <a:lnTo>
                    <a:pt x="5492" y="21599"/>
                  </a:lnTo>
                  <a:lnTo>
                    <a:pt x="15998" y="21599"/>
                  </a:lnTo>
                  <a:lnTo>
                    <a:pt x="15998" y="3571"/>
                  </a:lnTo>
                  <a:lnTo>
                    <a:pt x="20750" y="3571"/>
                  </a:lnTo>
                  <a:cubicBezTo>
                    <a:pt x="21057" y="3564"/>
                    <a:pt x="21322" y="3513"/>
                    <a:pt x="21433" y="3441"/>
                  </a:cubicBezTo>
                  <a:cubicBezTo>
                    <a:pt x="21549" y="3365"/>
                    <a:pt x="21476" y="3279"/>
                    <a:pt x="21246" y="3222"/>
                  </a:cubicBezTo>
                  <a:lnTo>
                    <a:pt x="11411" y="99"/>
                  </a:lnTo>
                  <a:cubicBezTo>
                    <a:pt x="11258" y="36"/>
                    <a:pt x="10986" y="-1"/>
                    <a:pt x="10695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88" name="Shape"/>
            <p:cNvSpPr/>
            <p:nvPr/>
          </p:nvSpPr>
          <p:spPr>
            <a:xfrm>
              <a:off x="7348524" y="5695893"/>
              <a:ext cx="5675502" cy="2807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98" extrusionOk="0">
                  <a:moveTo>
                    <a:pt x="2307" y="0"/>
                  </a:moveTo>
                  <a:cubicBezTo>
                    <a:pt x="2246" y="3"/>
                    <a:pt x="2190" y="68"/>
                    <a:pt x="2158" y="173"/>
                  </a:cubicBezTo>
                  <a:lnTo>
                    <a:pt x="32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59" y="6123"/>
                    <a:pt x="109" y="6183"/>
                    <a:pt x="164" y="6191"/>
                  </a:cubicBezTo>
                  <a:lnTo>
                    <a:pt x="1185" y="6191"/>
                  </a:lnTo>
                  <a:lnTo>
                    <a:pt x="1185" y="14309"/>
                  </a:lnTo>
                  <a:cubicBezTo>
                    <a:pt x="1174" y="16293"/>
                    <a:pt x="1568" y="18200"/>
                    <a:pt x="2273" y="19581"/>
                  </a:cubicBezTo>
                  <a:cubicBezTo>
                    <a:pt x="2905" y="20818"/>
                    <a:pt x="3742" y="21536"/>
                    <a:pt x="4621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38" y="17007"/>
                  </a:lnTo>
                  <a:cubicBezTo>
                    <a:pt x="4473" y="17017"/>
                    <a:pt x="4120" y="16736"/>
                    <a:pt x="3858" y="16223"/>
                  </a:cubicBezTo>
                  <a:cubicBezTo>
                    <a:pt x="3639" y="15796"/>
                    <a:pt x="3497" y="15232"/>
                    <a:pt x="3454" y="14623"/>
                  </a:cubicBezTo>
                  <a:lnTo>
                    <a:pt x="3454" y="6194"/>
                  </a:lnTo>
                  <a:lnTo>
                    <a:pt x="4476" y="6194"/>
                  </a:lnTo>
                  <a:cubicBezTo>
                    <a:pt x="4543" y="6182"/>
                    <a:pt x="4600" y="6094"/>
                    <a:pt x="4623" y="5968"/>
                  </a:cubicBezTo>
                  <a:cubicBezTo>
                    <a:pt x="4648" y="5836"/>
                    <a:pt x="4633" y="5687"/>
                    <a:pt x="4583" y="5588"/>
                  </a:cubicBezTo>
                  <a:lnTo>
                    <a:pt x="2462" y="170"/>
                  </a:lnTo>
                  <a:cubicBezTo>
                    <a:pt x="2428" y="62"/>
                    <a:pt x="2370" y="-2"/>
                    <a:pt x="2307" y="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27093" tIns="27093" rIns="27093" bIns="2709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89" name="Shape"/>
            <p:cNvSpPr/>
            <p:nvPr/>
          </p:nvSpPr>
          <p:spPr>
            <a:xfrm flipH="1">
              <a:off x="-16186" y="5695889"/>
              <a:ext cx="5648410" cy="28077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98" extrusionOk="0">
                  <a:moveTo>
                    <a:pt x="2318" y="0"/>
                  </a:moveTo>
                  <a:cubicBezTo>
                    <a:pt x="2257" y="3"/>
                    <a:pt x="2200" y="68"/>
                    <a:pt x="2168" y="173"/>
                  </a:cubicBezTo>
                  <a:lnTo>
                    <a:pt x="33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60" y="6123"/>
                    <a:pt x="110" y="6183"/>
                    <a:pt x="165" y="6191"/>
                  </a:cubicBezTo>
                  <a:lnTo>
                    <a:pt x="1191" y="6191"/>
                  </a:lnTo>
                  <a:lnTo>
                    <a:pt x="1191" y="14309"/>
                  </a:lnTo>
                  <a:cubicBezTo>
                    <a:pt x="1180" y="16293"/>
                    <a:pt x="1575" y="18200"/>
                    <a:pt x="2284" y="19581"/>
                  </a:cubicBezTo>
                  <a:cubicBezTo>
                    <a:pt x="2919" y="20818"/>
                    <a:pt x="3760" y="21536"/>
                    <a:pt x="4643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61" y="17007"/>
                  </a:lnTo>
                  <a:cubicBezTo>
                    <a:pt x="4494" y="17017"/>
                    <a:pt x="4140" y="16736"/>
                    <a:pt x="3876" y="16223"/>
                  </a:cubicBezTo>
                  <a:cubicBezTo>
                    <a:pt x="3656" y="15796"/>
                    <a:pt x="3513" y="15232"/>
                    <a:pt x="3470" y="14623"/>
                  </a:cubicBezTo>
                  <a:lnTo>
                    <a:pt x="3470" y="6194"/>
                  </a:lnTo>
                  <a:lnTo>
                    <a:pt x="4498" y="6194"/>
                  </a:lnTo>
                  <a:cubicBezTo>
                    <a:pt x="4564" y="6182"/>
                    <a:pt x="4622" y="6094"/>
                    <a:pt x="4646" y="5968"/>
                  </a:cubicBezTo>
                  <a:cubicBezTo>
                    <a:pt x="4671" y="5836"/>
                    <a:pt x="4655" y="5687"/>
                    <a:pt x="4605" y="5588"/>
                  </a:cubicBezTo>
                  <a:lnTo>
                    <a:pt x="2473" y="170"/>
                  </a:lnTo>
                  <a:cubicBezTo>
                    <a:pt x="2440" y="62"/>
                    <a:pt x="2381" y="-2"/>
                    <a:pt x="2318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27093" tIns="27093" rIns="27093" bIns="2709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90" name="Lorem ipsum dolor amet, consectetur adipiscing elit, sed do eiusmod tempor incididunt ut labore et dolore magna aliqua. Ut enim ad minim veniam, quis"/>
            <p:cNvSpPr/>
            <p:nvPr/>
          </p:nvSpPr>
          <p:spPr>
            <a:xfrm>
              <a:off x="810885" y="3440420"/>
              <a:ext cx="331695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91" name="Subtitle Demo Text"/>
            <p:cNvSpPr/>
            <p:nvPr/>
          </p:nvSpPr>
          <p:spPr>
            <a:xfrm>
              <a:off x="810884" y="2992420"/>
              <a:ext cx="3333750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3" name="Lorem ipsum dolor amet, consectetur adipiscing elit, sed do eiusmod tempor incididunt ut labore et dolore magna aliqua. Ut enim ad minim veniam, quis"/>
            <p:cNvSpPr/>
            <p:nvPr/>
          </p:nvSpPr>
          <p:spPr>
            <a:xfrm>
              <a:off x="8865221" y="3440377"/>
              <a:ext cx="3336761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94" name="Subtitle Demo Text"/>
            <p:cNvSpPr/>
            <p:nvPr/>
          </p:nvSpPr>
          <p:spPr>
            <a:xfrm>
              <a:off x="8865222" y="2992377"/>
              <a:ext cx="3141277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6" name="Lorem ipsum dolor amet, consectetur adipiscing elit, sed do eiusmod tempor incididunt ut labore et dolore magna aliqua. Ut enim ad minim veniam, quis"/>
            <p:cNvSpPr/>
            <p:nvPr/>
          </p:nvSpPr>
          <p:spPr>
            <a:xfrm>
              <a:off x="810884" y="5630674"/>
              <a:ext cx="3308883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97" name="Subtitle Demo Text"/>
            <p:cNvSpPr/>
            <p:nvPr/>
          </p:nvSpPr>
          <p:spPr>
            <a:xfrm>
              <a:off x="998301" y="5182674"/>
              <a:ext cx="3138263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9" name="Lorem ipsum dolor amet, consectetur adipiscing elit, sed do eiusmod tempor incididunt ut labore et dolore magna aliqua. Ut enim ad minim veniam, quis"/>
            <p:cNvSpPr/>
            <p:nvPr/>
          </p:nvSpPr>
          <p:spPr>
            <a:xfrm>
              <a:off x="8857154" y="5630632"/>
              <a:ext cx="333676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600" name="Subtitle Demo Text"/>
            <p:cNvSpPr/>
            <p:nvPr/>
          </p:nvSpPr>
          <p:spPr>
            <a:xfrm>
              <a:off x="8857154" y="5182632"/>
              <a:ext cx="3157414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602" name="3 Arrows Infographic Template"/>
            <p:cNvSpPr txBox="1"/>
            <p:nvPr/>
          </p:nvSpPr>
          <p:spPr>
            <a:xfrm>
              <a:off x="1497270" y="1421491"/>
              <a:ext cx="10010260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3 Arrows Infographic Template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128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2021-02-10T15:34:41Z</dcterms:modified>
</cp:coreProperties>
</file>