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
      <p:font typeface="DM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17" Type="http://schemas.openxmlformats.org/officeDocument/2006/relationships/font" Target="fonts/DMSans-boldItalic.fntdata"/><Relationship Id="rId16" Type="http://schemas.openxmlformats.org/officeDocument/2006/relationships/font" Target="fonts/DM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d3969ee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d3969ee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824740" y="589937"/>
            <a:ext cx="8327324" cy="4559945"/>
            <a:chOff x="2199308" y="1573165"/>
            <a:chExt cx="22206196" cy="12159854"/>
          </a:xfrm>
        </p:grpSpPr>
        <p:sp>
          <p:nvSpPr>
            <p:cNvPr id="105" name="Google Shape;105;p26"/>
            <p:cNvSpPr/>
            <p:nvPr/>
          </p:nvSpPr>
          <p:spPr>
            <a:xfrm>
              <a:off x="2199308" y="1573165"/>
              <a:ext cx="3915696" cy="12154486"/>
            </a:xfrm>
            <a:custGeom>
              <a:rect b="b" l="l" r="r" t="t"/>
              <a:pathLst>
                <a:path extrusionOk="0" h="21598" w="21488">
                  <a:moveTo>
                    <a:pt x="10694" y="0"/>
                  </a:moveTo>
                  <a:cubicBezTo>
                    <a:pt x="10411" y="1"/>
                    <a:pt x="10151" y="50"/>
                    <a:pt x="10003" y="128"/>
                  </a:cubicBezTo>
                  <a:lnTo>
                    <a:pt x="149" y="4172"/>
                  </a:lnTo>
                  <a:cubicBezTo>
                    <a:pt x="-45" y="4263"/>
                    <a:pt x="-50" y="4383"/>
                    <a:pt x="137" y="4476"/>
                  </a:cubicBezTo>
                  <a:cubicBezTo>
                    <a:pt x="277" y="4545"/>
                    <a:pt x="509" y="4589"/>
                    <a:pt x="764" y="4595"/>
                  </a:cubicBezTo>
                  <a:lnTo>
                    <a:pt x="4640" y="4596"/>
                  </a:lnTo>
                  <a:lnTo>
                    <a:pt x="4640" y="21598"/>
                  </a:lnTo>
                  <a:lnTo>
                    <a:pt x="16656" y="21598"/>
                  </a:lnTo>
                  <a:lnTo>
                    <a:pt x="16656" y="4596"/>
                  </a:lnTo>
                  <a:lnTo>
                    <a:pt x="20750" y="4597"/>
                  </a:lnTo>
                  <a:cubicBezTo>
                    <a:pt x="21057" y="4588"/>
                    <a:pt x="21323" y="4523"/>
                    <a:pt x="21434" y="4430"/>
                  </a:cubicBezTo>
                  <a:cubicBezTo>
                    <a:pt x="21550" y="4332"/>
                    <a:pt x="21476" y="4221"/>
                    <a:pt x="21245" y="4148"/>
                  </a:cubicBezTo>
                  <a:lnTo>
                    <a:pt x="11412" y="126"/>
                  </a:lnTo>
                  <a:cubicBezTo>
                    <a:pt x="11258" y="46"/>
                    <a:pt x="10985" y="-2"/>
                    <a:pt x="10694" y="0"/>
                  </a:cubicBezTo>
                  <a:close/>
                </a:path>
              </a:pathLst>
            </a:cu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a:off x="3247876" y="3482128"/>
              <a:ext cx="1767838" cy="10250891"/>
            </a:xfrm>
            <a:custGeom>
              <a:rect b="b" l="l" r="r" t="t"/>
              <a:pathLst>
                <a:path extrusionOk="0" h="21599" w="21488">
                  <a:moveTo>
                    <a:pt x="10695" y="0"/>
                  </a:moveTo>
                  <a:cubicBezTo>
                    <a:pt x="10412" y="1"/>
                    <a:pt x="10151" y="27"/>
                    <a:pt x="10004" y="68"/>
                  </a:cubicBezTo>
                  <a:lnTo>
                    <a:pt x="150" y="2234"/>
                  </a:lnTo>
                  <a:cubicBezTo>
                    <a:pt x="-45" y="2283"/>
                    <a:pt x="-51" y="2347"/>
                    <a:pt x="135" y="2396"/>
                  </a:cubicBezTo>
                  <a:cubicBezTo>
                    <a:pt x="275" y="2434"/>
                    <a:pt x="507" y="2457"/>
                    <a:pt x="762" y="2460"/>
                  </a:cubicBezTo>
                  <a:lnTo>
                    <a:pt x="5492" y="2460"/>
                  </a:lnTo>
                  <a:lnTo>
                    <a:pt x="5492" y="21599"/>
                  </a:lnTo>
                  <a:lnTo>
                    <a:pt x="15998" y="21599"/>
                  </a:lnTo>
                  <a:lnTo>
                    <a:pt x="15998" y="2461"/>
                  </a:lnTo>
                  <a:lnTo>
                    <a:pt x="20750" y="2461"/>
                  </a:lnTo>
                  <a:cubicBezTo>
                    <a:pt x="21057" y="2456"/>
                    <a:pt x="21322" y="2422"/>
                    <a:pt x="21433" y="2372"/>
                  </a:cubicBezTo>
                  <a:cubicBezTo>
                    <a:pt x="21549" y="2320"/>
                    <a:pt x="21476" y="2260"/>
                    <a:pt x="21246" y="2221"/>
                  </a:cubicBezTo>
                  <a:lnTo>
                    <a:pt x="11411" y="68"/>
                  </a:lnTo>
                  <a:cubicBezTo>
                    <a:pt x="11258" y="25"/>
                    <a:pt x="10986" y="-1"/>
                    <a:pt x="10695" y="0"/>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5436056" y="4235497"/>
              <a:ext cx="18965319" cy="7727602"/>
            </a:xfrm>
            <a:custGeom>
              <a:rect b="b" l="l" r="r" t="t"/>
              <a:pathLst>
                <a:path extrusionOk="0" h="21599" w="21595">
                  <a:moveTo>
                    <a:pt x="1002" y="0"/>
                  </a:moveTo>
                  <a:cubicBezTo>
                    <a:pt x="975" y="1"/>
                    <a:pt x="951" y="36"/>
                    <a:pt x="937" y="91"/>
                  </a:cubicBezTo>
                  <a:lnTo>
                    <a:pt x="14" y="2963"/>
                  </a:lnTo>
                  <a:cubicBezTo>
                    <a:pt x="-4" y="3027"/>
                    <a:pt x="-5" y="3113"/>
                    <a:pt x="12" y="3178"/>
                  </a:cubicBezTo>
                  <a:cubicBezTo>
                    <a:pt x="26" y="3228"/>
                    <a:pt x="47" y="3259"/>
                    <a:pt x="71" y="3263"/>
                  </a:cubicBezTo>
                  <a:lnTo>
                    <a:pt x="515" y="3263"/>
                  </a:lnTo>
                  <a:lnTo>
                    <a:pt x="515" y="17756"/>
                  </a:lnTo>
                  <a:cubicBezTo>
                    <a:pt x="510" y="18803"/>
                    <a:pt x="681" y="19808"/>
                    <a:pt x="987" y="20536"/>
                  </a:cubicBezTo>
                  <a:cubicBezTo>
                    <a:pt x="1261" y="21188"/>
                    <a:pt x="1625" y="21567"/>
                    <a:pt x="2007" y="21599"/>
                  </a:cubicBezTo>
                  <a:lnTo>
                    <a:pt x="21595" y="21599"/>
                  </a:lnTo>
                  <a:lnTo>
                    <a:pt x="21591" y="19171"/>
                  </a:lnTo>
                  <a:lnTo>
                    <a:pt x="2101" y="19179"/>
                  </a:lnTo>
                  <a:cubicBezTo>
                    <a:pt x="1942" y="19185"/>
                    <a:pt x="1789" y="19036"/>
                    <a:pt x="1675" y="18766"/>
                  </a:cubicBezTo>
                  <a:cubicBezTo>
                    <a:pt x="1580" y="18540"/>
                    <a:pt x="1518" y="18243"/>
                    <a:pt x="1500" y="17922"/>
                  </a:cubicBezTo>
                  <a:lnTo>
                    <a:pt x="1500" y="3265"/>
                  </a:lnTo>
                  <a:lnTo>
                    <a:pt x="1944" y="3265"/>
                  </a:lnTo>
                  <a:cubicBezTo>
                    <a:pt x="1973" y="3259"/>
                    <a:pt x="1997" y="3212"/>
                    <a:pt x="2008" y="3146"/>
                  </a:cubicBezTo>
                  <a:cubicBezTo>
                    <a:pt x="2018" y="3077"/>
                    <a:pt x="2012" y="2998"/>
                    <a:pt x="1990" y="2946"/>
                  </a:cubicBezTo>
                  <a:lnTo>
                    <a:pt x="1069" y="89"/>
                  </a:lnTo>
                  <a:cubicBezTo>
                    <a:pt x="1054" y="33"/>
                    <a:pt x="1029" y="-1"/>
                    <a:pt x="1002" y="0"/>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a:off x="6989585" y="6181200"/>
              <a:ext cx="17415919" cy="4235102"/>
            </a:xfrm>
            <a:custGeom>
              <a:rect b="b" l="l" r="r" t="t"/>
              <a:pathLst>
                <a:path extrusionOk="0" h="21598" w="21595">
                  <a:moveTo>
                    <a:pt x="1091" y="0"/>
                  </a:moveTo>
                  <a:cubicBezTo>
                    <a:pt x="1062" y="2"/>
                    <a:pt x="1036" y="65"/>
                    <a:pt x="1021" y="166"/>
                  </a:cubicBezTo>
                  <a:lnTo>
                    <a:pt x="16" y="5406"/>
                  </a:lnTo>
                  <a:cubicBezTo>
                    <a:pt x="-4" y="5524"/>
                    <a:pt x="-5" y="5679"/>
                    <a:pt x="14" y="5799"/>
                  </a:cubicBezTo>
                  <a:cubicBezTo>
                    <a:pt x="28" y="5889"/>
                    <a:pt x="52" y="5947"/>
                    <a:pt x="78" y="5954"/>
                  </a:cubicBezTo>
                  <a:lnTo>
                    <a:pt x="561" y="5954"/>
                  </a:lnTo>
                  <a:lnTo>
                    <a:pt x="561" y="14587"/>
                  </a:lnTo>
                  <a:cubicBezTo>
                    <a:pt x="556" y="16496"/>
                    <a:pt x="742" y="18330"/>
                    <a:pt x="1075" y="19658"/>
                  </a:cubicBezTo>
                  <a:cubicBezTo>
                    <a:pt x="1374" y="20847"/>
                    <a:pt x="1770" y="21539"/>
                    <a:pt x="2185" y="21598"/>
                  </a:cubicBezTo>
                  <a:lnTo>
                    <a:pt x="21595" y="21598"/>
                  </a:lnTo>
                  <a:lnTo>
                    <a:pt x="21590" y="17168"/>
                  </a:lnTo>
                  <a:lnTo>
                    <a:pt x="2288" y="17182"/>
                  </a:lnTo>
                  <a:cubicBezTo>
                    <a:pt x="2115" y="17193"/>
                    <a:pt x="1949" y="16922"/>
                    <a:pt x="1825" y="16429"/>
                  </a:cubicBezTo>
                  <a:cubicBezTo>
                    <a:pt x="1721" y="16017"/>
                    <a:pt x="1654" y="15475"/>
                    <a:pt x="1633" y="14889"/>
                  </a:cubicBezTo>
                  <a:lnTo>
                    <a:pt x="1633" y="5957"/>
                  </a:lnTo>
                  <a:lnTo>
                    <a:pt x="2117" y="5957"/>
                  </a:lnTo>
                  <a:cubicBezTo>
                    <a:pt x="2148" y="5946"/>
                    <a:pt x="2175" y="5861"/>
                    <a:pt x="2187" y="5740"/>
                  </a:cubicBezTo>
                  <a:cubicBezTo>
                    <a:pt x="2198" y="5613"/>
                    <a:pt x="2191" y="5470"/>
                    <a:pt x="2168" y="5375"/>
                  </a:cubicBezTo>
                  <a:lnTo>
                    <a:pt x="1164" y="163"/>
                  </a:lnTo>
                  <a:cubicBezTo>
                    <a:pt x="1149" y="60"/>
                    <a:pt x="1121" y="-2"/>
                    <a:pt x="1091" y="0"/>
                  </a:cubicBez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txBox="1"/>
            <p:nvPr/>
          </p:nvSpPr>
          <p:spPr>
            <a:xfrm>
              <a:off x="9493865" y="1805054"/>
              <a:ext cx="14448584" cy="102592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3 Arrows Infographic Template</a:t>
              </a:r>
              <a:endParaRPr sz="500"/>
            </a:p>
          </p:txBody>
        </p:sp>
        <p:sp>
          <p:nvSpPr>
            <p:cNvPr id="110" name="Google Shape;110;p26"/>
            <p:cNvSpPr txBox="1"/>
            <p:nvPr/>
          </p:nvSpPr>
          <p:spPr>
            <a:xfrm>
              <a:off x="9513693" y="6608299"/>
              <a:ext cx="5867878" cy="157992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a:t>
              </a:r>
              <a:endParaRPr sz="500"/>
            </a:p>
          </p:txBody>
        </p:sp>
        <p:sp>
          <p:nvSpPr>
            <p:cNvPr id="111" name="Google Shape;111;p26"/>
            <p:cNvSpPr txBox="1"/>
            <p:nvPr/>
          </p:nvSpPr>
          <p:spPr>
            <a:xfrm>
              <a:off x="9513693" y="5768301"/>
              <a:ext cx="5401312" cy="65659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Subtitle Demo Text</a:t>
              </a:r>
              <a:endParaRPr sz="500"/>
            </a:p>
          </p:txBody>
        </p:sp>
        <p:sp>
          <p:nvSpPr>
            <p:cNvPr id="112" name="Google Shape;112;p26"/>
            <p:cNvSpPr txBox="1"/>
            <p:nvPr/>
          </p:nvSpPr>
          <p:spPr>
            <a:xfrm>
              <a:off x="16508663" y="6608299"/>
              <a:ext cx="5867878" cy="157992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a:t>
              </a:r>
              <a:endParaRPr sz="500"/>
            </a:p>
          </p:txBody>
        </p:sp>
        <p:sp>
          <p:nvSpPr>
            <p:cNvPr id="113" name="Google Shape;113;p26"/>
            <p:cNvSpPr txBox="1"/>
            <p:nvPr/>
          </p:nvSpPr>
          <p:spPr>
            <a:xfrm>
              <a:off x="16508663" y="5768301"/>
              <a:ext cx="5401312" cy="65659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Subtitle Demo Text</a:t>
              </a:r>
              <a:endParaRPr sz="500"/>
            </a:p>
          </p:txBody>
        </p:sp>
        <p:sp>
          <p:nvSpPr>
            <p:cNvPr id="114" name="Google Shape;114;p26"/>
            <p:cNvSpPr txBox="1"/>
            <p:nvPr/>
          </p:nvSpPr>
          <p:spPr>
            <a:xfrm>
              <a:off x="9541643" y="3157565"/>
              <a:ext cx="12726357" cy="157992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 ut labore et dolore magna aliqua. Ut enim ad minim veniam, quis nostrud exercitation ullamc laboris nisi ut aliquip ex ea commodo consequat. Duis aute irure dolor in reprehenderit in voluptate velit esse cillum dolore eu fugiat nulla pariatur. Excepteur sint occaecat.</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