
<file path=[Content_Types].xml><?xml version="1.0" encoding="utf-8"?>
<Types xmlns="http://schemas.openxmlformats.org/package/2006/content-types">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3"/>
  </p:notesMasterIdLst>
  <p:sldIdLst>
    <p:sldId id="270" r:id="rId2"/>
  </p:sldIdLst>
  <p:sldSz cx="24384000" cy="13716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1pPr>
    <a:lvl2pPr marL="0" marR="0" indent="45720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2pPr>
    <a:lvl3pPr marL="0" marR="0" indent="91440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3pPr>
    <a:lvl4pPr marL="0" marR="0" indent="137160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4pPr>
    <a:lvl5pPr marL="0" marR="0" indent="182880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5pPr>
    <a:lvl6pPr marL="0" marR="0" indent="228600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6pPr>
    <a:lvl7pPr marL="0" marR="0" indent="274320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7pPr>
    <a:lvl8pPr marL="0" marR="0" indent="320040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8pPr>
    <a:lvl9pPr marL="0" marR="0" indent="365760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
          <a:latin typeface="Helvetica Neue"/>
          <a:ea typeface="Helvetica Neue"/>
          <a:cs typeface="Helvetica Neue"/>
        </a:font>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a:tcStyle>
        <a:tcBdr/>
        <a:fill>
          <a:solidFill>
            <a:srgbClr val="E3E5E8"/>
          </a:solidFill>
        </a:fill>
      </a:tcStyle>
    </a:band2H>
    <a:firstCol>
      <a:tcTxStyle b="on" i="off">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lumOff val="-13575"/>
            </a:schemeClr>
          </a:solidFill>
        </a:fill>
      </a:tcStyle>
    </a:firstCol>
    <a:lastRow>
      <a:tcTxStyle b="off" i="off">
        <a:font>
          <a:latin typeface="Helvetica Neue"/>
          <a:ea typeface="Helvetica Neue"/>
          <a:cs typeface="Helvetica Neue"/>
        </a:font>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lastRow>
    <a:firstRow>
      <a:tcTxStyle b="on" i="off">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hueOff val="114395"/>
              <a:lumOff val="-24975"/>
            </a:schemeClr>
          </a:solidFill>
        </a:fill>
      </a:tcStyle>
    </a:firstRow>
  </a:tblStyle>
  <a:tblStyle styleId="{C7B018BB-80A7-4F77-B60F-C8B233D01FF8}" styleName="">
    <a:tblBg/>
    <a:wholeTbl>
      <a:tcTxStyle b="off" i="off">
        <a:font>
          <a:latin typeface="Helvetica Neue"/>
          <a:ea typeface="Helvetica Neue"/>
          <a:cs typeface="Helvetica Neue"/>
        </a:font>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12700" cap="flat">
              <a:solidFill>
                <a:srgbClr val="B8B8B8"/>
              </a:solidFill>
              <a:prstDash val="solid"/>
              <a:miter lim="400000"/>
            </a:ln>
          </a:top>
          <a:bottom>
            <a:ln w="12700" cap="flat">
              <a:solidFill>
                <a:srgbClr val="B8B8B8"/>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wholeTbl>
    <a:band2H>
      <a:tcTxStyle/>
      <a:tcStyle>
        <a:tcBdr/>
        <a:fill>
          <a:solidFill>
            <a:srgbClr val="E1E0DA"/>
          </a:solidFill>
        </a:fill>
      </a:tcStyle>
    </a:band2H>
    <a:firstCol>
      <a:tcTxStyle b="off" i="off">
        <a:font>
          <a:latin typeface="Helvetica Neue Medium"/>
          <a:ea typeface="Helvetica Neue Medium"/>
          <a:cs typeface="Helvetica Neue Medium"/>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chemeClr val="accent3">
              <a:hueOff val="362282"/>
              <a:satOff val="31803"/>
              <a:lumOff val="-18242"/>
            </a:schemeClr>
          </a:solidFill>
        </a:fill>
      </a:tcStyle>
    </a:firstCol>
    <a:lastRow>
      <a:tcTxStyle b="off" i="off">
        <a:font>
          <a:latin typeface="Helvetica Neue"/>
          <a:ea typeface="Helvetica Neue"/>
          <a:cs typeface="Helvetica Neue"/>
        </a:font>
        <a:srgbClr val="000000"/>
      </a:tcTxStyle>
      <a:tcStyle>
        <a:tcBdr>
          <a:left>
            <a:ln w="12700" cap="flat">
              <a:solidFill>
                <a:srgbClr val="606060"/>
              </a:solidFill>
              <a:prstDash val="solid"/>
              <a:miter lim="400000"/>
            </a:ln>
          </a:left>
          <a:right>
            <a:ln w="12700" cap="flat">
              <a:solidFill>
                <a:srgbClr val="606060"/>
              </a:solidFill>
              <a:prstDash val="solid"/>
              <a:miter lim="400000"/>
            </a:ln>
          </a:right>
          <a:top>
            <a:ln w="254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rgbClr val="EBEBEB"/>
          </a:solidFill>
        </a:fill>
      </a:tcStyle>
    </a:lastRow>
    <a:firstRow>
      <a:tcTxStyle b="off" i="off">
        <a:font>
          <a:latin typeface="Helvetica Neue Medium"/>
          <a:ea typeface="Helvetica Neue Medium"/>
          <a:cs typeface="Helvetica Neue Medium"/>
        </a:font>
        <a:srgbClr val="FFFFFF"/>
      </a:tcTxStyle>
      <a:tcStyle>
        <a:tcBdr>
          <a:left>
            <a:ln w="12700" cap="flat">
              <a:solidFill>
                <a:srgbClr val="929292"/>
              </a:solidFill>
              <a:prstDash val="solid"/>
              <a:miter lim="400000"/>
            </a:ln>
          </a:left>
          <a:right>
            <a:ln w="12700" cap="flat">
              <a:solidFill>
                <a:srgbClr val="929292"/>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929292"/>
              </a:solidFill>
              <a:prstDash val="solid"/>
              <a:miter lim="400000"/>
            </a:ln>
          </a:insideH>
          <a:insideV>
            <a:ln w="12700" cap="flat">
              <a:solidFill>
                <a:srgbClr val="929292"/>
              </a:solidFill>
              <a:prstDash val="solid"/>
              <a:miter lim="400000"/>
            </a:ln>
          </a:insideV>
        </a:tcBdr>
        <a:fill>
          <a:solidFill>
            <a:srgbClr val="017101"/>
          </a:solidFill>
        </a:fill>
      </a:tcStyle>
    </a:firstRow>
  </a:tblStyle>
  <a:tblStyle styleId="{EEE7283C-3CF3-47DC-8721-378D4A62B228}" styleName="">
    <a:tblBg/>
    <a:wholeTbl>
      <a:tcTxStyle b="off" i="off">
        <a:font>
          <a:latin typeface="Helvetica Neue Light"/>
          <a:ea typeface="Helvetica Neue Light"/>
          <a:cs typeface="Helvetica Neue Light"/>
        </a:font>
        <a:srgbClr val="000000"/>
      </a:tcTxStyle>
      <a:tcStyle>
        <a:tcBdr>
          <a:left>
            <a:ln w="12700" cap="flat">
              <a:solidFill>
                <a:srgbClr val="5D5D5D"/>
              </a:solidFill>
              <a:custDash>
                <a:ds d="200000" sp="200000"/>
              </a:custDash>
              <a:miter lim="400000"/>
            </a:ln>
          </a:left>
          <a:right>
            <a:ln w="12700" cap="flat">
              <a:solidFill>
                <a:srgbClr val="5D5D5D"/>
              </a:solidFill>
              <a:custDash>
                <a:ds d="200000" sp="200000"/>
              </a:custDash>
              <a:miter lim="400000"/>
            </a:ln>
          </a:right>
          <a:top>
            <a:ln w="12700" cap="flat">
              <a:solidFill>
                <a:srgbClr val="5D5D5D"/>
              </a:solidFill>
              <a:custDash>
                <a:ds d="200000" sp="200000"/>
              </a:custDash>
              <a:miter lim="400000"/>
            </a:ln>
          </a:top>
          <a:bottom>
            <a:ln w="12700" cap="flat">
              <a:solidFill>
                <a:srgbClr val="5D5D5D"/>
              </a:solidFill>
              <a:custDash>
                <a:ds d="200000" sp="200000"/>
              </a:custDash>
              <a:miter lim="400000"/>
            </a:ln>
          </a:bottom>
          <a:insideH>
            <a:ln w="12700" cap="flat">
              <a:solidFill>
                <a:srgbClr val="5D5D5D"/>
              </a:solidFill>
              <a:custDash>
                <a:ds d="200000" sp="200000"/>
              </a:custDash>
              <a:miter lim="400000"/>
            </a:ln>
          </a:insideH>
          <a:insideV>
            <a:ln w="12700" cap="flat">
              <a:solidFill>
                <a:srgbClr val="5D5D5D"/>
              </a:solidFill>
              <a:custDash>
                <a:ds d="200000" sp="200000"/>
              </a:custDash>
              <a:miter lim="400000"/>
            </a:ln>
          </a:insideV>
        </a:tcBdr>
        <a:fill>
          <a:solidFill>
            <a:srgbClr val="FAF7E9"/>
          </a:solidFill>
        </a:fill>
      </a:tcStyle>
    </a:wholeTbl>
    <a:band2H>
      <a:tcTxStyle/>
      <a:tcStyle>
        <a:tcBdr/>
        <a:fill>
          <a:solidFill>
            <a:srgbClr val="EDEADD"/>
          </a:solidFill>
        </a:fill>
      </a:tcStyle>
    </a:band2H>
    <a:firstCol>
      <a:tcTxStyle b="off" i="off">
        <a:font>
          <a:latin typeface="Helvetica Neue Medium"/>
          <a:ea typeface="Helvetica Neue Medium"/>
          <a:cs typeface="Helvetica Neue Medium"/>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F9BA00"/>
          </a:solidFill>
        </a:fill>
      </a:tcStyle>
    </a:firstCol>
    <a:lastRow>
      <a:tcTxStyle b="off" i="off">
        <a:font>
          <a:latin typeface="Helvetica Neue Medium"/>
          <a:ea typeface="Helvetica Neue Medium"/>
          <a:cs typeface="Helvetica Neue Medium"/>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FF9400"/>
          </a:solidFill>
        </a:fill>
      </a:tcStyle>
    </a:lastRow>
    <a:firstRow>
      <a:tcTxStyle b="off" i="off">
        <a:font>
          <a:latin typeface="Helvetica Neue Medium"/>
          <a:ea typeface="Helvetica Neue Medium"/>
          <a:cs typeface="Helvetica Neue Medium"/>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FF9400"/>
          </a:solidFill>
        </a:fill>
      </a:tcStyle>
    </a:firstRow>
  </a:tblStyle>
  <a:tblStyle styleId="{CF821DB8-F4EB-4A41-A1BA-3FCAFE7338EE}" styleName="">
    <a:tblBg/>
    <a:wholeTbl>
      <a:tcTxStyle b="off" i="off">
        <a:font>
          <a:latin typeface="Helvetica Neue"/>
          <a:ea typeface="Helvetica Neue"/>
          <a:cs typeface="Helvetica Neue"/>
        </a:font>
        <a:srgbClr val="000000"/>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A6AAA9"/>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rgbClr val="EBEBEB"/>
          </a:solidFill>
        </a:fill>
      </a:tcStyle>
    </a:wholeTbl>
    <a:band2H>
      <a:tcTxStyle/>
      <a:tcStyle>
        <a:tcBdr/>
        <a:fill>
          <a:solidFill>
            <a:srgbClr val="DADBDA"/>
          </a:solidFill>
        </a:fill>
      </a:tcStyle>
    </a:band2H>
    <a:firstCol>
      <a:tcTxStyle b="on" i="off">
        <a:font>
          <a:latin typeface="Helvetica Neue"/>
          <a:ea typeface="Helvetica Neue"/>
          <a:cs typeface="Helvetica Neue"/>
        </a:font>
        <a:srgbClr val="FFFFFF"/>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A6AAA9"/>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chemeClr val="accent6">
              <a:hueOff val="-146070"/>
              <a:satOff val="-10048"/>
              <a:lumOff val="-30626"/>
            </a:schemeClr>
          </a:solidFill>
        </a:fill>
      </a:tcStyle>
    </a:firstCol>
    <a:lastRow>
      <a:tcTxStyle b="on" i="off">
        <a:font>
          <a:latin typeface="Helvetica Neue"/>
          <a:ea typeface="Helvetica Neue"/>
          <a:cs typeface="Helvetica Neue"/>
        </a:font>
        <a:srgbClr val="FFFFFF"/>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A6AAA9"/>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rgbClr val="C24785"/>
          </a:solidFill>
        </a:fill>
      </a:tcStyle>
    </a:lastRow>
    <a:firstRow>
      <a:tcTxStyle b="on" i="off">
        <a:font>
          <a:latin typeface="Helvetica Neue"/>
          <a:ea typeface="Helvetica Neue"/>
          <a:cs typeface="Helvetica Neue"/>
        </a:font>
        <a:srgbClr val="FFFFFF"/>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A6AAA9"/>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rgbClr val="C24785"/>
          </a:solidFill>
        </a:fill>
      </a:tcStyle>
    </a:firstRow>
  </a:tblStyle>
  <a:tblStyle styleId="{33BA23B1-9221-436E-865A-0063620EA4FD}" styleName="">
    <a:tblBg/>
    <a:wholeTbl>
      <a:tcTxStyle b="off" i="off">
        <a:font>
          <a:latin typeface="Helvetica Neue"/>
          <a:ea typeface="Helvetica Neue"/>
          <a:cs typeface="Helvetica Neue"/>
        </a:font>
        <a:srgbClr val="000000"/>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B5B5C1"/>
          </a:solidFill>
        </a:fill>
      </a:tcStyle>
    </a:wholeTbl>
    <a:band2H>
      <a:tcTxStyle/>
      <a:tcStyle>
        <a:tcBdr/>
        <a:fill>
          <a:solidFill>
            <a:srgbClr val="9A9AA5"/>
          </a:solidFill>
        </a:fill>
      </a:tcStyle>
    </a:band2H>
    <a:firstCol>
      <a:tcTxStyle b="on" i="off">
        <a:font>
          <a:latin typeface="Helvetica Neue"/>
          <a:ea typeface="Helvetica Neue"/>
          <a:cs typeface="Helvetica Neue"/>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53585F"/>
          </a:solidFill>
        </a:fill>
      </a:tcStyle>
    </a:firstCol>
    <a:lastRow>
      <a:tcTxStyle b="on" i="off">
        <a:font>
          <a:latin typeface="Helvetica Neue"/>
          <a:ea typeface="Helvetica Neue"/>
          <a:cs typeface="Helvetica Neue"/>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98089"/>
          </a:solidFill>
        </a:fill>
      </a:tcStyle>
    </a:lastRow>
    <a:firstRow>
      <a:tcTxStyle b="on" i="off">
        <a:font>
          <a:latin typeface="Helvetica Neue"/>
          <a:ea typeface="Helvetica Neue"/>
          <a:cs typeface="Helvetica Neue"/>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98089"/>
          </a:solidFill>
        </a:fill>
      </a:tcStyle>
    </a:firstRow>
  </a:tblStyle>
  <a:tblStyle styleId="{2708684C-4D16-4618-839F-0558EEFCDFE6}" styleName="">
    <a:tblBg/>
    <a:wholeTbl>
      <a:tcTxStyle b="off" i="off">
        <a:font>
          <a:latin typeface="Helvetica Neue"/>
          <a:ea typeface="Helvetica Neue"/>
          <a:cs typeface="Helvetica Neue"/>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wholeTbl>
    <a:band2H>
      <a:tcTxStyle/>
      <a:tcStyle>
        <a:tcBdr/>
        <a:fill>
          <a:solidFill>
            <a:srgbClr val="EDEEEE"/>
          </a:solidFill>
        </a:fill>
      </a:tcStyle>
    </a:band2H>
    <a:firstCol>
      <a:tcTxStyle b="on" i="off">
        <a:font>
          <a:latin typeface="Helvetica Neue"/>
          <a:ea typeface="Helvetica Neue"/>
          <a:cs typeface="Helvetica Neue"/>
        </a:font>
        <a:srgbClr val="000000"/>
      </a:tcTxStyle>
      <a:tcStyle>
        <a:tcBdr>
          <a:left>
            <a:ln w="12700" cap="flat">
              <a:noFill/>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Col>
    <a:lastRow>
      <a:tcTxStyle b="on" i="off">
        <a:font>
          <a:latin typeface="Helvetica Neue"/>
          <a:ea typeface="Helvetica Neue"/>
          <a:cs typeface="Helvetica Neue"/>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prstDash val="solid"/>
              <a:miter lim="400000"/>
            </a:ln>
          </a:top>
          <a:bottom>
            <a:ln w="12700" cap="flat">
              <a:noFill/>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lastRow>
    <a:firstRow>
      <a:tcTxStyle b="on" i="off">
        <a:font>
          <a:latin typeface="Helvetica Neue"/>
          <a:ea typeface="Helvetica Neue"/>
          <a:cs typeface="Helvetica Neue"/>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noFill/>
              <a:miter lim="400000"/>
            </a:ln>
          </a:top>
          <a:bottom>
            <a:ln w="12700" cap="flat">
              <a:solidFill>
                <a:srgbClr val="000000"/>
              </a:solidFill>
              <a:prstDash val="solid"/>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082"/>
    <p:restoredTop sz="94694"/>
  </p:normalViewPr>
  <p:slideViewPr>
    <p:cSldViewPr snapToGrid="0" snapToObjects="1">
      <p:cViewPr varScale="1">
        <p:scale>
          <a:sx n="58" d="100"/>
          <a:sy n="58" d="100"/>
        </p:scale>
        <p:origin x="888" y="23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3" Type="http://schemas.openxmlformats.org/officeDocument/2006/relationships/notesMaster" Target="notesMasters/notesMaster1.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16" name="Shape 116"/>
          <p:cNvSpPr>
            <a:spLocks noGrp="1" noRot="1" noChangeAspect="1"/>
          </p:cNvSpPr>
          <p:nvPr>
            <p:ph type="sldImg"/>
          </p:nvPr>
        </p:nvSpPr>
        <p:spPr>
          <a:xfrm>
            <a:off x="1143000" y="685800"/>
            <a:ext cx="4572000" cy="3429000"/>
          </a:xfrm>
          <a:prstGeom prst="rect">
            <a:avLst/>
          </a:prstGeom>
        </p:spPr>
        <p:txBody>
          <a:bodyPr/>
          <a:lstStyle/>
          <a:p>
            <a:endParaRPr/>
          </a:p>
        </p:txBody>
      </p:sp>
      <p:sp>
        <p:nvSpPr>
          <p:cNvPr id="117" name="Shape 117"/>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457200" latinLnBrk="0">
      <a:lnSpc>
        <a:spcPct val="117999"/>
      </a:lnSpc>
      <a:defRPr sz="2200">
        <a:latin typeface="Helvetica Neue"/>
        <a:ea typeface="Helvetica Neue"/>
        <a:cs typeface="Helvetica Neue"/>
        <a:sym typeface="Helvetica Neue"/>
      </a:defRPr>
    </a:lvl1pPr>
    <a:lvl2pPr indent="228600" defTabSz="457200" latinLnBrk="0">
      <a:lnSpc>
        <a:spcPct val="117999"/>
      </a:lnSpc>
      <a:defRPr sz="2200">
        <a:latin typeface="Helvetica Neue"/>
        <a:ea typeface="Helvetica Neue"/>
        <a:cs typeface="Helvetica Neue"/>
        <a:sym typeface="Helvetica Neue"/>
      </a:defRPr>
    </a:lvl2pPr>
    <a:lvl3pPr indent="457200" defTabSz="457200" latinLnBrk="0">
      <a:lnSpc>
        <a:spcPct val="117999"/>
      </a:lnSpc>
      <a:defRPr sz="2200">
        <a:latin typeface="Helvetica Neue"/>
        <a:ea typeface="Helvetica Neue"/>
        <a:cs typeface="Helvetica Neue"/>
        <a:sym typeface="Helvetica Neue"/>
      </a:defRPr>
    </a:lvl3pPr>
    <a:lvl4pPr indent="685800" defTabSz="457200" latinLnBrk="0">
      <a:lnSpc>
        <a:spcPct val="117999"/>
      </a:lnSpc>
      <a:defRPr sz="2200">
        <a:latin typeface="Helvetica Neue"/>
        <a:ea typeface="Helvetica Neue"/>
        <a:cs typeface="Helvetica Neue"/>
        <a:sym typeface="Helvetica Neue"/>
      </a:defRPr>
    </a:lvl4pPr>
    <a:lvl5pPr indent="914400" defTabSz="457200" latinLnBrk="0">
      <a:lnSpc>
        <a:spcPct val="117999"/>
      </a:lnSpc>
      <a:defRPr sz="2200">
        <a:latin typeface="Helvetica Neue"/>
        <a:ea typeface="Helvetica Neue"/>
        <a:cs typeface="Helvetica Neue"/>
        <a:sym typeface="Helvetica Neue"/>
      </a:defRPr>
    </a:lvl5pPr>
    <a:lvl6pPr indent="1143000" defTabSz="457200" latinLnBrk="0">
      <a:lnSpc>
        <a:spcPct val="117999"/>
      </a:lnSpc>
      <a:defRPr sz="2200">
        <a:latin typeface="Helvetica Neue"/>
        <a:ea typeface="Helvetica Neue"/>
        <a:cs typeface="Helvetica Neue"/>
        <a:sym typeface="Helvetica Neue"/>
      </a:defRPr>
    </a:lvl6pPr>
    <a:lvl7pPr indent="1371600" defTabSz="457200" latinLnBrk="0">
      <a:lnSpc>
        <a:spcPct val="117999"/>
      </a:lnSpc>
      <a:defRPr sz="2200">
        <a:latin typeface="Helvetica Neue"/>
        <a:ea typeface="Helvetica Neue"/>
        <a:cs typeface="Helvetica Neue"/>
        <a:sym typeface="Helvetica Neue"/>
      </a:defRPr>
    </a:lvl7pPr>
    <a:lvl8pPr indent="1600200" defTabSz="457200" latinLnBrk="0">
      <a:lnSpc>
        <a:spcPct val="117999"/>
      </a:lnSpc>
      <a:defRPr sz="2200">
        <a:latin typeface="Helvetica Neue"/>
        <a:ea typeface="Helvetica Neue"/>
        <a:cs typeface="Helvetica Neue"/>
        <a:sym typeface="Helvetica Neue"/>
      </a:defRPr>
    </a:lvl8pPr>
    <a:lvl9pPr indent="1828800" defTabSz="457200" latinLnBrk="0">
      <a:lnSpc>
        <a:spcPct val="117999"/>
      </a:lnSpc>
      <a:defRPr sz="2200">
        <a:latin typeface="Helvetica Neue"/>
        <a:ea typeface="Helvetica Neue"/>
        <a:cs typeface="Helvetica Neue"/>
        <a:sym typeface="Helvetica Neue"/>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Title &amp; Subtitle">
    <p:spTree>
      <p:nvGrpSpPr>
        <p:cNvPr id="1" name=""/>
        <p:cNvGrpSpPr/>
        <p:nvPr/>
      </p:nvGrpSpPr>
      <p:grpSpPr>
        <a:xfrm>
          <a:off x="0" y="0"/>
          <a:ext cx="0" cy="0"/>
          <a:chOff x="0" y="0"/>
          <a:chExt cx="0" cy="0"/>
        </a:xfrm>
      </p:grpSpPr>
      <p:sp>
        <p:nvSpPr>
          <p:cNvPr id="11" name="Title Text"/>
          <p:cNvSpPr txBox="1">
            <a:spLocks noGrp="1"/>
          </p:cNvSpPr>
          <p:nvPr>
            <p:ph type="title"/>
          </p:nvPr>
        </p:nvSpPr>
        <p:spPr>
          <a:xfrm>
            <a:off x="1778000" y="2298700"/>
            <a:ext cx="20828000" cy="4648200"/>
          </a:xfrm>
          <a:prstGeom prst="rect">
            <a:avLst/>
          </a:prstGeom>
        </p:spPr>
        <p:txBody>
          <a:bodyPr anchor="b"/>
          <a:lstStyle/>
          <a:p>
            <a:r>
              <a:t>Title Text</a:t>
            </a:r>
          </a:p>
        </p:txBody>
      </p:sp>
      <p:sp>
        <p:nvSpPr>
          <p:cNvPr id="12" name="Body Level One…"/>
          <p:cNvSpPr txBox="1">
            <a:spLocks noGrp="1"/>
          </p:cNvSpPr>
          <p:nvPr>
            <p:ph type="body" sz="quarter" idx="1"/>
          </p:nvPr>
        </p:nvSpPr>
        <p:spPr>
          <a:xfrm>
            <a:off x="1778000" y="7073900"/>
            <a:ext cx="20828000" cy="1587500"/>
          </a:xfrm>
          <a:prstGeom prst="rect">
            <a:avLst/>
          </a:prstGeom>
        </p:spPr>
        <p:txBody>
          <a:bodyPr anchor="t"/>
          <a:lstStyle>
            <a:lvl1pPr marL="0" indent="0" algn="ctr">
              <a:spcBef>
                <a:spcPts val="0"/>
              </a:spcBef>
              <a:buSzTx/>
              <a:buNone/>
              <a:defRPr sz="5400"/>
            </a:lvl1pPr>
            <a:lvl2pPr marL="0" indent="0" algn="ctr">
              <a:spcBef>
                <a:spcPts val="0"/>
              </a:spcBef>
              <a:buSzTx/>
              <a:buNone/>
              <a:defRPr sz="5400"/>
            </a:lvl2pPr>
            <a:lvl3pPr marL="0" indent="0" algn="ctr">
              <a:spcBef>
                <a:spcPts val="0"/>
              </a:spcBef>
              <a:buSzTx/>
              <a:buNone/>
              <a:defRPr sz="5400"/>
            </a:lvl3pPr>
            <a:lvl4pPr marL="0" indent="0" algn="ctr">
              <a:spcBef>
                <a:spcPts val="0"/>
              </a:spcBef>
              <a:buSzTx/>
              <a:buNone/>
              <a:defRPr sz="5400"/>
            </a:lvl4pPr>
            <a:lvl5pPr marL="0" indent="0" algn="ctr">
              <a:spcBef>
                <a:spcPts val="0"/>
              </a:spcBef>
              <a:buSzTx/>
              <a:buNone/>
              <a:defRPr sz="5400"/>
            </a:lvl5pPr>
          </a:lstStyle>
          <a:p>
            <a:r>
              <a:t>Body Level One</a:t>
            </a:r>
          </a:p>
          <a:p>
            <a:pPr lvl="1"/>
            <a:r>
              <a:t>Body Level Two</a:t>
            </a:r>
          </a:p>
          <a:p>
            <a:pPr lvl="2"/>
            <a:r>
              <a:t>Body Level Three</a:t>
            </a:r>
          </a:p>
          <a:p>
            <a:pPr lvl="3"/>
            <a:r>
              <a:t>Body Level Four</a:t>
            </a:r>
          </a:p>
          <a:p>
            <a:pPr lvl="4"/>
            <a:r>
              <a:t>Body Level Five</a:t>
            </a:r>
          </a:p>
        </p:txBody>
      </p:sp>
      <p:sp>
        <p:nvSpPr>
          <p:cNvPr id="13"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tx">
  <p:cSld name="Quote">
    <p:spTree>
      <p:nvGrpSpPr>
        <p:cNvPr id="1" name=""/>
        <p:cNvGrpSpPr/>
        <p:nvPr/>
      </p:nvGrpSpPr>
      <p:grpSpPr>
        <a:xfrm>
          <a:off x="0" y="0"/>
          <a:ext cx="0" cy="0"/>
          <a:chOff x="0" y="0"/>
          <a:chExt cx="0" cy="0"/>
        </a:xfrm>
      </p:grpSpPr>
      <p:sp>
        <p:nvSpPr>
          <p:cNvPr id="93" name="–Johnny Appleseed"/>
          <p:cNvSpPr txBox="1">
            <a:spLocks noGrp="1"/>
          </p:cNvSpPr>
          <p:nvPr>
            <p:ph type="body" sz="quarter" idx="21"/>
          </p:nvPr>
        </p:nvSpPr>
        <p:spPr>
          <a:xfrm>
            <a:off x="2387600" y="8953500"/>
            <a:ext cx="19621500" cy="585521"/>
          </a:xfrm>
          <a:prstGeom prst="rect">
            <a:avLst/>
          </a:prstGeom>
        </p:spPr>
        <p:txBody>
          <a:bodyPr anchor="t">
            <a:spAutoFit/>
          </a:bodyPr>
          <a:lstStyle>
            <a:lvl1pPr marL="0" indent="0" algn="ctr">
              <a:spcBef>
                <a:spcPts val="0"/>
              </a:spcBef>
              <a:buSzTx/>
              <a:buNone/>
              <a:defRPr sz="3200" i="1"/>
            </a:lvl1pPr>
          </a:lstStyle>
          <a:p>
            <a:r>
              <a:t>–Johnny Appleseed</a:t>
            </a:r>
          </a:p>
        </p:txBody>
      </p:sp>
      <p:sp>
        <p:nvSpPr>
          <p:cNvPr id="94" name="“Type a quote here.”"/>
          <p:cNvSpPr txBox="1">
            <a:spLocks noGrp="1"/>
          </p:cNvSpPr>
          <p:nvPr>
            <p:ph type="body" sz="quarter" idx="22"/>
          </p:nvPr>
        </p:nvSpPr>
        <p:spPr>
          <a:xfrm>
            <a:off x="2387600" y="6076950"/>
            <a:ext cx="19621500" cy="825500"/>
          </a:xfrm>
          <a:prstGeom prst="rect">
            <a:avLst/>
          </a:prstGeom>
        </p:spPr>
        <p:txBody>
          <a:bodyPr>
            <a:spAutoFit/>
          </a:bodyPr>
          <a:lstStyle>
            <a:lvl1pPr marL="0" indent="0" algn="ctr">
              <a:spcBef>
                <a:spcPts val="0"/>
              </a:spcBef>
              <a:buSzTx/>
              <a:buNone/>
              <a:defRPr sz="4800">
                <a:latin typeface="Helvetica Neue Medium"/>
                <a:ea typeface="Helvetica Neue Medium"/>
                <a:cs typeface="Helvetica Neue Medium"/>
                <a:sym typeface="Helvetica Neue Medium"/>
              </a:defRPr>
            </a:lvl1pPr>
          </a:lstStyle>
          <a:p>
            <a:r>
              <a:t>“Type a quote here.” </a:t>
            </a:r>
          </a:p>
        </p:txBody>
      </p:sp>
      <p:sp>
        <p:nvSpPr>
          <p:cNvPr id="95"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type="tx">
  <p:cSld name="Photo">
    <p:spTree>
      <p:nvGrpSpPr>
        <p:cNvPr id="1" name=""/>
        <p:cNvGrpSpPr/>
        <p:nvPr/>
      </p:nvGrpSpPr>
      <p:grpSpPr>
        <a:xfrm>
          <a:off x="0" y="0"/>
          <a:ext cx="0" cy="0"/>
          <a:chOff x="0" y="0"/>
          <a:chExt cx="0" cy="0"/>
        </a:xfrm>
      </p:grpSpPr>
      <p:sp>
        <p:nvSpPr>
          <p:cNvPr id="102" name="532241774_2880x1920.jpg"/>
          <p:cNvSpPr>
            <a:spLocks noGrp="1"/>
          </p:cNvSpPr>
          <p:nvPr>
            <p:ph type="pic" idx="21"/>
          </p:nvPr>
        </p:nvSpPr>
        <p:spPr>
          <a:xfrm>
            <a:off x="-50800" y="-1270000"/>
            <a:ext cx="24485600" cy="16323734"/>
          </a:xfrm>
          <a:prstGeom prst="rect">
            <a:avLst/>
          </a:prstGeom>
        </p:spPr>
        <p:txBody>
          <a:bodyPr lIns="91439" tIns="45719" rIns="91439" bIns="45719" anchor="t">
            <a:noAutofit/>
          </a:bodyPr>
          <a:lstStyle/>
          <a:p>
            <a:endParaRPr/>
          </a:p>
        </p:txBody>
      </p:sp>
      <p:sp>
        <p:nvSpPr>
          <p:cNvPr id="103"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Blank">
    <p:spTree>
      <p:nvGrpSpPr>
        <p:cNvPr id="1" name=""/>
        <p:cNvGrpSpPr/>
        <p:nvPr/>
      </p:nvGrpSpPr>
      <p:grpSpPr>
        <a:xfrm>
          <a:off x="0" y="0"/>
          <a:ext cx="0" cy="0"/>
          <a:chOff x="0" y="0"/>
          <a:chExt cx="0" cy="0"/>
        </a:xfrm>
      </p:grpSpPr>
      <p:sp>
        <p:nvSpPr>
          <p:cNvPr id="110"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Photo - Horizontal">
    <p:spTree>
      <p:nvGrpSpPr>
        <p:cNvPr id="1" name=""/>
        <p:cNvGrpSpPr/>
        <p:nvPr/>
      </p:nvGrpSpPr>
      <p:grpSpPr>
        <a:xfrm>
          <a:off x="0" y="0"/>
          <a:ext cx="0" cy="0"/>
          <a:chOff x="0" y="0"/>
          <a:chExt cx="0" cy="0"/>
        </a:xfrm>
      </p:grpSpPr>
      <p:sp>
        <p:nvSpPr>
          <p:cNvPr id="20" name="532241774_2880x1920.jpg"/>
          <p:cNvSpPr>
            <a:spLocks noGrp="1"/>
          </p:cNvSpPr>
          <p:nvPr>
            <p:ph type="pic" idx="21"/>
          </p:nvPr>
        </p:nvSpPr>
        <p:spPr>
          <a:xfrm>
            <a:off x="3125968" y="-393700"/>
            <a:ext cx="18135601" cy="12090400"/>
          </a:xfrm>
          <a:prstGeom prst="rect">
            <a:avLst/>
          </a:prstGeom>
        </p:spPr>
        <p:txBody>
          <a:bodyPr lIns="91439" tIns="45719" rIns="91439" bIns="45719" anchor="t">
            <a:noAutofit/>
          </a:bodyPr>
          <a:lstStyle/>
          <a:p>
            <a:endParaRPr/>
          </a:p>
        </p:txBody>
      </p:sp>
      <p:sp>
        <p:nvSpPr>
          <p:cNvPr id="21" name="Title Text"/>
          <p:cNvSpPr txBox="1">
            <a:spLocks noGrp="1"/>
          </p:cNvSpPr>
          <p:nvPr>
            <p:ph type="title"/>
          </p:nvPr>
        </p:nvSpPr>
        <p:spPr>
          <a:xfrm>
            <a:off x="635000" y="9512300"/>
            <a:ext cx="23114000" cy="2006600"/>
          </a:xfrm>
          <a:prstGeom prst="rect">
            <a:avLst/>
          </a:prstGeom>
        </p:spPr>
        <p:txBody>
          <a:bodyPr anchor="b"/>
          <a:lstStyle/>
          <a:p>
            <a:r>
              <a:t>Title Text</a:t>
            </a:r>
          </a:p>
        </p:txBody>
      </p:sp>
      <p:sp>
        <p:nvSpPr>
          <p:cNvPr id="22" name="Body Level One…"/>
          <p:cNvSpPr txBox="1">
            <a:spLocks noGrp="1"/>
          </p:cNvSpPr>
          <p:nvPr>
            <p:ph type="body" sz="quarter" idx="1"/>
          </p:nvPr>
        </p:nvSpPr>
        <p:spPr>
          <a:xfrm>
            <a:off x="635000" y="11442700"/>
            <a:ext cx="23114000" cy="1587500"/>
          </a:xfrm>
          <a:prstGeom prst="rect">
            <a:avLst/>
          </a:prstGeom>
        </p:spPr>
        <p:txBody>
          <a:bodyPr anchor="t"/>
          <a:lstStyle>
            <a:lvl1pPr marL="0" indent="0" algn="ctr">
              <a:spcBef>
                <a:spcPts val="0"/>
              </a:spcBef>
              <a:buSzTx/>
              <a:buNone/>
              <a:defRPr sz="5400"/>
            </a:lvl1pPr>
            <a:lvl2pPr marL="0" indent="0" algn="ctr">
              <a:spcBef>
                <a:spcPts val="0"/>
              </a:spcBef>
              <a:buSzTx/>
              <a:buNone/>
              <a:defRPr sz="5400"/>
            </a:lvl2pPr>
            <a:lvl3pPr marL="0" indent="0" algn="ctr">
              <a:spcBef>
                <a:spcPts val="0"/>
              </a:spcBef>
              <a:buSzTx/>
              <a:buNone/>
              <a:defRPr sz="5400"/>
            </a:lvl3pPr>
            <a:lvl4pPr marL="0" indent="0" algn="ctr">
              <a:spcBef>
                <a:spcPts val="0"/>
              </a:spcBef>
              <a:buSzTx/>
              <a:buNone/>
              <a:defRPr sz="5400"/>
            </a:lvl4pPr>
            <a:lvl5pPr marL="0" indent="0" algn="ctr">
              <a:spcBef>
                <a:spcPts val="0"/>
              </a:spcBef>
              <a:buSzTx/>
              <a:buNone/>
              <a:defRPr sz="5400"/>
            </a:lvl5pPr>
          </a:lstStyle>
          <a:p>
            <a:r>
              <a:t>Body Level One</a:t>
            </a:r>
          </a:p>
          <a:p>
            <a:pPr lvl="1"/>
            <a:r>
              <a:t>Body Level Two</a:t>
            </a:r>
          </a:p>
          <a:p>
            <a:pPr lvl="2"/>
            <a:r>
              <a:t>Body Level Three</a:t>
            </a:r>
          </a:p>
          <a:p>
            <a:pPr lvl="3"/>
            <a:r>
              <a:t>Body Level Four</a:t>
            </a:r>
          </a:p>
          <a:p>
            <a:pPr lvl="4"/>
            <a:r>
              <a:t>Body Level Five</a:t>
            </a:r>
          </a:p>
        </p:txBody>
      </p:sp>
      <p:sp>
        <p:nvSpPr>
          <p:cNvPr id="23"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Title - Centre">
    <p:spTree>
      <p:nvGrpSpPr>
        <p:cNvPr id="1" name=""/>
        <p:cNvGrpSpPr/>
        <p:nvPr/>
      </p:nvGrpSpPr>
      <p:grpSpPr>
        <a:xfrm>
          <a:off x="0" y="0"/>
          <a:ext cx="0" cy="0"/>
          <a:chOff x="0" y="0"/>
          <a:chExt cx="0" cy="0"/>
        </a:xfrm>
      </p:grpSpPr>
      <p:sp>
        <p:nvSpPr>
          <p:cNvPr id="30" name="Title Text"/>
          <p:cNvSpPr txBox="1">
            <a:spLocks noGrp="1"/>
          </p:cNvSpPr>
          <p:nvPr>
            <p:ph type="title"/>
          </p:nvPr>
        </p:nvSpPr>
        <p:spPr>
          <a:xfrm>
            <a:off x="1778000" y="4533900"/>
            <a:ext cx="20828000" cy="4648200"/>
          </a:xfrm>
          <a:prstGeom prst="rect">
            <a:avLst/>
          </a:prstGeom>
        </p:spPr>
        <p:txBody>
          <a:bodyPr/>
          <a:lstStyle/>
          <a:p>
            <a:r>
              <a:t>Title Text</a:t>
            </a:r>
          </a:p>
        </p:txBody>
      </p:sp>
      <p:sp>
        <p:nvSpPr>
          <p:cNvPr id="3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Photo - Vertical">
    <p:spTree>
      <p:nvGrpSpPr>
        <p:cNvPr id="1" name=""/>
        <p:cNvGrpSpPr/>
        <p:nvPr/>
      </p:nvGrpSpPr>
      <p:grpSpPr>
        <a:xfrm>
          <a:off x="0" y="0"/>
          <a:ext cx="0" cy="0"/>
          <a:chOff x="0" y="0"/>
          <a:chExt cx="0" cy="0"/>
        </a:xfrm>
      </p:grpSpPr>
      <p:sp>
        <p:nvSpPr>
          <p:cNvPr id="38" name="532204087_1355x1355.jpg"/>
          <p:cNvSpPr>
            <a:spLocks noGrp="1"/>
          </p:cNvSpPr>
          <p:nvPr>
            <p:ph type="pic" sz="half" idx="21"/>
          </p:nvPr>
        </p:nvSpPr>
        <p:spPr>
          <a:xfrm>
            <a:off x="12827000" y="952500"/>
            <a:ext cx="11468100" cy="11468100"/>
          </a:xfrm>
          <a:prstGeom prst="rect">
            <a:avLst/>
          </a:prstGeom>
        </p:spPr>
        <p:txBody>
          <a:bodyPr lIns="91439" tIns="45719" rIns="91439" bIns="45719" anchor="t">
            <a:noAutofit/>
          </a:bodyPr>
          <a:lstStyle/>
          <a:p>
            <a:endParaRPr/>
          </a:p>
        </p:txBody>
      </p:sp>
      <p:sp>
        <p:nvSpPr>
          <p:cNvPr id="39" name="Title Text"/>
          <p:cNvSpPr txBox="1">
            <a:spLocks noGrp="1"/>
          </p:cNvSpPr>
          <p:nvPr>
            <p:ph type="title"/>
          </p:nvPr>
        </p:nvSpPr>
        <p:spPr>
          <a:xfrm>
            <a:off x="1651000" y="952500"/>
            <a:ext cx="10223500" cy="5549900"/>
          </a:xfrm>
          <a:prstGeom prst="rect">
            <a:avLst/>
          </a:prstGeom>
        </p:spPr>
        <p:txBody>
          <a:bodyPr anchor="b"/>
          <a:lstStyle/>
          <a:p>
            <a:r>
              <a:t>Title Text</a:t>
            </a:r>
          </a:p>
        </p:txBody>
      </p:sp>
      <p:sp>
        <p:nvSpPr>
          <p:cNvPr id="40" name="Body Level One…"/>
          <p:cNvSpPr txBox="1">
            <a:spLocks noGrp="1"/>
          </p:cNvSpPr>
          <p:nvPr>
            <p:ph type="body" sz="quarter" idx="1"/>
          </p:nvPr>
        </p:nvSpPr>
        <p:spPr>
          <a:xfrm>
            <a:off x="1651000" y="6527800"/>
            <a:ext cx="10223500" cy="5727700"/>
          </a:xfrm>
          <a:prstGeom prst="rect">
            <a:avLst/>
          </a:prstGeom>
        </p:spPr>
        <p:txBody>
          <a:bodyPr anchor="t"/>
          <a:lstStyle>
            <a:lvl1pPr marL="0" indent="0" algn="ctr">
              <a:spcBef>
                <a:spcPts val="0"/>
              </a:spcBef>
              <a:buSzTx/>
              <a:buNone/>
              <a:defRPr sz="5400"/>
            </a:lvl1pPr>
            <a:lvl2pPr marL="0" indent="0" algn="ctr">
              <a:spcBef>
                <a:spcPts val="0"/>
              </a:spcBef>
              <a:buSzTx/>
              <a:buNone/>
              <a:defRPr sz="5400"/>
            </a:lvl2pPr>
            <a:lvl3pPr marL="0" indent="0" algn="ctr">
              <a:spcBef>
                <a:spcPts val="0"/>
              </a:spcBef>
              <a:buSzTx/>
              <a:buNone/>
              <a:defRPr sz="5400"/>
            </a:lvl3pPr>
            <a:lvl4pPr marL="0" indent="0" algn="ctr">
              <a:spcBef>
                <a:spcPts val="0"/>
              </a:spcBef>
              <a:buSzTx/>
              <a:buNone/>
              <a:defRPr sz="5400"/>
            </a:lvl4pPr>
            <a:lvl5pPr marL="0" indent="0" algn="ctr">
              <a:spcBef>
                <a:spcPts val="0"/>
              </a:spcBef>
              <a:buSzTx/>
              <a:buNone/>
              <a:defRPr sz="5400"/>
            </a:lvl5pPr>
          </a:lstStyle>
          <a:p>
            <a:r>
              <a:t>Body Level One</a:t>
            </a:r>
          </a:p>
          <a:p>
            <a:pPr lvl="1"/>
            <a:r>
              <a:t>Body Level Two</a:t>
            </a:r>
          </a:p>
          <a:p>
            <a:pPr lvl="2"/>
            <a:r>
              <a:t>Body Level Three</a:t>
            </a:r>
          </a:p>
          <a:p>
            <a:pPr lvl="3"/>
            <a:r>
              <a:t>Body Level Four</a:t>
            </a:r>
          </a:p>
          <a:p>
            <a:pPr lvl="4"/>
            <a:r>
              <a:t>Body Level Five</a:t>
            </a:r>
          </a:p>
        </p:txBody>
      </p:sp>
      <p:sp>
        <p:nvSpPr>
          <p:cNvPr id="4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Title - Top">
    <p:spTree>
      <p:nvGrpSpPr>
        <p:cNvPr id="1" name=""/>
        <p:cNvGrpSpPr/>
        <p:nvPr/>
      </p:nvGrpSpPr>
      <p:grpSpPr>
        <a:xfrm>
          <a:off x="0" y="0"/>
          <a:ext cx="0" cy="0"/>
          <a:chOff x="0" y="0"/>
          <a:chExt cx="0" cy="0"/>
        </a:xfrm>
      </p:grpSpPr>
      <p:sp>
        <p:nvSpPr>
          <p:cNvPr id="48" name="Title Text"/>
          <p:cNvSpPr txBox="1">
            <a:spLocks noGrp="1"/>
          </p:cNvSpPr>
          <p:nvPr>
            <p:ph type="title"/>
          </p:nvPr>
        </p:nvSpPr>
        <p:spPr>
          <a:prstGeom prst="rect">
            <a:avLst/>
          </a:prstGeom>
        </p:spPr>
        <p:txBody>
          <a:bodyPr/>
          <a:lstStyle/>
          <a:p>
            <a:r>
              <a:t>Title Text</a:t>
            </a:r>
          </a:p>
        </p:txBody>
      </p:sp>
      <p:sp>
        <p:nvSpPr>
          <p:cNvPr id="49"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Title &amp; Bullets">
    <p:spTree>
      <p:nvGrpSpPr>
        <p:cNvPr id="1" name=""/>
        <p:cNvGrpSpPr/>
        <p:nvPr/>
      </p:nvGrpSpPr>
      <p:grpSpPr>
        <a:xfrm>
          <a:off x="0" y="0"/>
          <a:ext cx="0" cy="0"/>
          <a:chOff x="0" y="0"/>
          <a:chExt cx="0" cy="0"/>
        </a:xfrm>
      </p:grpSpPr>
      <p:sp>
        <p:nvSpPr>
          <p:cNvPr id="56" name="Title Text"/>
          <p:cNvSpPr txBox="1">
            <a:spLocks noGrp="1"/>
          </p:cNvSpPr>
          <p:nvPr>
            <p:ph type="title"/>
          </p:nvPr>
        </p:nvSpPr>
        <p:spPr>
          <a:prstGeom prst="rect">
            <a:avLst/>
          </a:prstGeom>
        </p:spPr>
        <p:txBody>
          <a:bodyPr/>
          <a:lstStyle/>
          <a:p>
            <a:r>
              <a:t>Title Text</a:t>
            </a:r>
          </a:p>
        </p:txBody>
      </p:sp>
      <p:sp>
        <p:nvSpPr>
          <p:cNvPr id="57" name="Body Level One…"/>
          <p:cNvSpPr txBox="1">
            <a:spLocks noGrp="1"/>
          </p:cNvSpPr>
          <p:nvPr>
            <p:ph type="body" idx="1"/>
          </p:nvPr>
        </p:nvSpPr>
        <p:spPr>
          <a:prstGeom prst="rect">
            <a:avLst/>
          </a:prstGeom>
        </p:spPr>
        <p:txBody>
          <a:bodyPr/>
          <a:lstStyle>
            <a:lvl1pPr>
              <a:defRPr sz="4800"/>
            </a:lvl1pPr>
            <a:lvl2pPr>
              <a:defRPr sz="4800"/>
            </a:lvl2pPr>
            <a:lvl3pPr>
              <a:defRPr sz="4800"/>
            </a:lvl3pPr>
            <a:lvl4pPr>
              <a:defRPr sz="4800"/>
            </a:lvl4pPr>
            <a:lvl5pPr>
              <a:defRPr sz="4800"/>
            </a:lvl5pPr>
          </a:lstStyle>
          <a:p>
            <a:r>
              <a:t>Body Level One</a:t>
            </a:r>
          </a:p>
          <a:p>
            <a:pPr lvl="1"/>
            <a:r>
              <a:t>Body Level Two</a:t>
            </a:r>
          </a:p>
          <a:p>
            <a:pPr lvl="2"/>
            <a:r>
              <a:t>Body Level Three</a:t>
            </a:r>
          </a:p>
          <a:p>
            <a:pPr lvl="3"/>
            <a:r>
              <a:t>Body Level Four</a:t>
            </a:r>
          </a:p>
          <a:p>
            <a:pPr lvl="4"/>
            <a:r>
              <a:t>Body Level Five</a:t>
            </a:r>
          </a:p>
        </p:txBody>
      </p:sp>
      <p:sp>
        <p:nvSpPr>
          <p:cNvPr id="58"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Title, Bullets &amp; Photo">
    <p:spTree>
      <p:nvGrpSpPr>
        <p:cNvPr id="1" name=""/>
        <p:cNvGrpSpPr/>
        <p:nvPr/>
      </p:nvGrpSpPr>
      <p:grpSpPr>
        <a:xfrm>
          <a:off x="0" y="0"/>
          <a:ext cx="0" cy="0"/>
          <a:chOff x="0" y="0"/>
          <a:chExt cx="0" cy="0"/>
        </a:xfrm>
      </p:grpSpPr>
      <p:sp>
        <p:nvSpPr>
          <p:cNvPr id="65" name="532205080_1647x1098.jpg"/>
          <p:cNvSpPr>
            <a:spLocks noGrp="1"/>
          </p:cNvSpPr>
          <p:nvPr>
            <p:ph type="pic" sz="half" idx="21"/>
          </p:nvPr>
        </p:nvSpPr>
        <p:spPr>
          <a:xfrm>
            <a:off x="10960100" y="3149600"/>
            <a:ext cx="13944600" cy="9296400"/>
          </a:xfrm>
          <a:prstGeom prst="rect">
            <a:avLst/>
          </a:prstGeom>
        </p:spPr>
        <p:txBody>
          <a:bodyPr lIns="91439" tIns="45719" rIns="91439" bIns="45719" anchor="t">
            <a:noAutofit/>
          </a:bodyPr>
          <a:lstStyle/>
          <a:p>
            <a:endParaRPr/>
          </a:p>
        </p:txBody>
      </p:sp>
      <p:sp>
        <p:nvSpPr>
          <p:cNvPr id="66" name="Title Text"/>
          <p:cNvSpPr txBox="1">
            <a:spLocks noGrp="1"/>
          </p:cNvSpPr>
          <p:nvPr>
            <p:ph type="title"/>
          </p:nvPr>
        </p:nvSpPr>
        <p:spPr>
          <a:prstGeom prst="rect">
            <a:avLst/>
          </a:prstGeom>
        </p:spPr>
        <p:txBody>
          <a:bodyPr/>
          <a:lstStyle/>
          <a:p>
            <a:r>
              <a:t>Title Text</a:t>
            </a:r>
          </a:p>
        </p:txBody>
      </p:sp>
      <p:sp>
        <p:nvSpPr>
          <p:cNvPr id="67" name="Body Level One…"/>
          <p:cNvSpPr txBox="1">
            <a:spLocks noGrp="1"/>
          </p:cNvSpPr>
          <p:nvPr>
            <p:ph type="body" sz="half" idx="1"/>
          </p:nvPr>
        </p:nvSpPr>
        <p:spPr>
          <a:xfrm>
            <a:off x="1689100" y="3149600"/>
            <a:ext cx="10223500" cy="9296400"/>
          </a:xfrm>
          <a:prstGeom prst="rect">
            <a:avLst/>
          </a:prstGeom>
        </p:spPr>
        <p:txBody>
          <a:bodyPr/>
          <a:lstStyle>
            <a:lvl1pPr marL="558800" indent="-558800">
              <a:spcBef>
                <a:spcPts val="4500"/>
              </a:spcBef>
              <a:defRPr sz="3800"/>
            </a:lvl1pPr>
            <a:lvl2pPr marL="1117600" indent="-558800">
              <a:spcBef>
                <a:spcPts val="4500"/>
              </a:spcBef>
              <a:defRPr sz="3800"/>
            </a:lvl2pPr>
            <a:lvl3pPr marL="1676400" indent="-558800">
              <a:spcBef>
                <a:spcPts val="4500"/>
              </a:spcBef>
              <a:defRPr sz="3800"/>
            </a:lvl3pPr>
            <a:lvl4pPr marL="2235200" indent="-558800">
              <a:spcBef>
                <a:spcPts val="4500"/>
              </a:spcBef>
              <a:defRPr sz="3800"/>
            </a:lvl4pPr>
            <a:lvl5pPr marL="2794000" indent="-558800">
              <a:spcBef>
                <a:spcPts val="4500"/>
              </a:spcBef>
              <a:defRPr sz="3800"/>
            </a:lvl5pPr>
          </a:lstStyle>
          <a:p>
            <a:r>
              <a:t>Body Level One</a:t>
            </a:r>
          </a:p>
          <a:p>
            <a:pPr lvl="1"/>
            <a:r>
              <a:t>Body Level Two</a:t>
            </a:r>
          </a:p>
          <a:p>
            <a:pPr lvl="2"/>
            <a:r>
              <a:t>Body Level Three</a:t>
            </a:r>
          </a:p>
          <a:p>
            <a:pPr lvl="3"/>
            <a:r>
              <a:t>Body Level Four</a:t>
            </a:r>
          </a:p>
          <a:p>
            <a:pPr lvl="4"/>
            <a:r>
              <a:t>Body Level Five</a:t>
            </a:r>
          </a:p>
        </p:txBody>
      </p:sp>
      <p:sp>
        <p:nvSpPr>
          <p:cNvPr id="68"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Bullets">
    <p:spTree>
      <p:nvGrpSpPr>
        <p:cNvPr id="1" name=""/>
        <p:cNvGrpSpPr/>
        <p:nvPr/>
      </p:nvGrpSpPr>
      <p:grpSpPr>
        <a:xfrm>
          <a:off x="0" y="0"/>
          <a:ext cx="0" cy="0"/>
          <a:chOff x="0" y="0"/>
          <a:chExt cx="0" cy="0"/>
        </a:xfrm>
      </p:grpSpPr>
      <p:sp>
        <p:nvSpPr>
          <p:cNvPr id="75" name="Body Level One…"/>
          <p:cNvSpPr txBox="1">
            <a:spLocks noGrp="1"/>
          </p:cNvSpPr>
          <p:nvPr>
            <p:ph type="body" idx="1"/>
          </p:nvPr>
        </p:nvSpPr>
        <p:spPr>
          <a:xfrm>
            <a:off x="1689100" y="1778000"/>
            <a:ext cx="21005800" cy="10160000"/>
          </a:xfrm>
          <a:prstGeom prst="rect">
            <a:avLst/>
          </a:prstGeom>
        </p:spPr>
        <p:txBody>
          <a:bodyPr/>
          <a:lstStyle>
            <a:lvl1pPr>
              <a:defRPr sz="4800"/>
            </a:lvl1pPr>
            <a:lvl2pPr>
              <a:defRPr sz="4800"/>
            </a:lvl2pPr>
            <a:lvl3pPr>
              <a:defRPr sz="4800"/>
            </a:lvl3pPr>
            <a:lvl4pPr>
              <a:defRPr sz="4800"/>
            </a:lvl4pPr>
            <a:lvl5pPr>
              <a:defRPr sz="4800"/>
            </a:lvl5pPr>
          </a:lstStyle>
          <a:p>
            <a:r>
              <a:t>Body Level One</a:t>
            </a:r>
          </a:p>
          <a:p>
            <a:pPr lvl="1"/>
            <a:r>
              <a:t>Body Level Two</a:t>
            </a:r>
          </a:p>
          <a:p>
            <a:pPr lvl="2"/>
            <a:r>
              <a:t>Body Level Three</a:t>
            </a:r>
          </a:p>
          <a:p>
            <a:pPr lvl="3"/>
            <a:r>
              <a:t>Body Level Four</a:t>
            </a:r>
          </a:p>
          <a:p>
            <a:pPr lvl="4"/>
            <a:r>
              <a:t>Body Level Five</a:t>
            </a:r>
          </a:p>
        </p:txBody>
      </p:sp>
      <p:sp>
        <p:nvSpPr>
          <p:cNvPr id="76"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tx">
  <p:cSld name="Photo - 3 Up">
    <p:spTree>
      <p:nvGrpSpPr>
        <p:cNvPr id="1" name=""/>
        <p:cNvGrpSpPr/>
        <p:nvPr/>
      </p:nvGrpSpPr>
      <p:grpSpPr>
        <a:xfrm>
          <a:off x="0" y="0"/>
          <a:ext cx="0" cy="0"/>
          <a:chOff x="0" y="0"/>
          <a:chExt cx="0" cy="0"/>
        </a:xfrm>
      </p:grpSpPr>
      <p:sp>
        <p:nvSpPr>
          <p:cNvPr id="83" name="532205080_1647x1098.jpg"/>
          <p:cNvSpPr>
            <a:spLocks noGrp="1"/>
          </p:cNvSpPr>
          <p:nvPr>
            <p:ph type="pic" sz="quarter" idx="21"/>
          </p:nvPr>
        </p:nvSpPr>
        <p:spPr>
          <a:xfrm>
            <a:off x="15300325" y="7048500"/>
            <a:ext cx="8324850" cy="5549900"/>
          </a:xfrm>
          <a:prstGeom prst="rect">
            <a:avLst/>
          </a:prstGeom>
        </p:spPr>
        <p:txBody>
          <a:bodyPr lIns="91439" tIns="45719" rIns="91439" bIns="45719" anchor="t">
            <a:noAutofit/>
          </a:bodyPr>
          <a:lstStyle/>
          <a:p>
            <a:endParaRPr/>
          </a:p>
        </p:txBody>
      </p:sp>
      <p:sp>
        <p:nvSpPr>
          <p:cNvPr id="84" name="532204087_1355x1355.jpg"/>
          <p:cNvSpPr>
            <a:spLocks noGrp="1"/>
          </p:cNvSpPr>
          <p:nvPr>
            <p:ph type="pic" sz="quarter" idx="22"/>
          </p:nvPr>
        </p:nvSpPr>
        <p:spPr>
          <a:xfrm>
            <a:off x="15760700" y="863600"/>
            <a:ext cx="7404100" cy="7404100"/>
          </a:xfrm>
          <a:prstGeom prst="rect">
            <a:avLst/>
          </a:prstGeom>
        </p:spPr>
        <p:txBody>
          <a:bodyPr lIns="91439" tIns="45719" rIns="91439" bIns="45719" anchor="t">
            <a:noAutofit/>
          </a:bodyPr>
          <a:lstStyle/>
          <a:p>
            <a:endParaRPr/>
          </a:p>
        </p:txBody>
      </p:sp>
      <p:sp>
        <p:nvSpPr>
          <p:cNvPr id="85" name="532241774_2880x1920.jpg"/>
          <p:cNvSpPr>
            <a:spLocks noGrp="1"/>
          </p:cNvSpPr>
          <p:nvPr>
            <p:ph type="pic" idx="23"/>
          </p:nvPr>
        </p:nvSpPr>
        <p:spPr>
          <a:xfrm>
            <a:off x="-990600" y="1130300"/>
            <a:ext cx="17202150" cy="11468100"/>
          </a:xfrm>
          <a:prstGeom prst="rect">
            <a:avLst/>
          </a:prstGeom>
        </p:spPr>
        <p:txBody>
          <a:bodyPr lIns="91439" tIns="45719" rIns="91439" bIns="45719" anchor="t">
            <a:noAutofit/>
          </a:bodyPr>
          <a:lstStyle/>
          <a:p>
            <a:endParaRPr/>
          </a:p>
        </p:txBody>
      </p:sp>
      <p:sp>
        <p:nvSpPr>
          <p:cNvPr id="86"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1689100" y="355600"/>
            <a:ext cx="21005800" cy="22860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normAutofit/>
          </a:bodyPr>
          <a:lstStyle/>
          <a:p>
            <a:r>
              <a:t>Title Text</a:t>
            </a:r>
          </a:p>
        </p:txBody>
      </p:sp>
      <p:sp>
        <p:nvSpPr>
          <p:cNvPr id="3" name="Body Level One…"/>
          <p:cNvSpPr txBox="1">
            <a:spLocks noGrp="1"/>
          </p:cNvSpPr>
          <p:nvPr>
            <p:ph type="body" idx="1"/>
          </p:nvPr>
        </p:nvSpPr>
        <p:spPr>
          <a:xfrm>
            <a:off x="1689100" y="3149600"/>
            <a:ext cx="21005800" cy="92964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normAutofit/>
          </a:bodyPr>
          <a:lstStyle/>
          <a:p>
            <a:r>
              <a:t>Body Level One</a:t>
            </a:r>
          </a:p>
          <a:p>
            <a:pPr lvl="1"/>
            <a:r>
              <a:t>Body Level Two</a:t>
            </a:r>
          </a:p>
          <a:p>
            <a:pPr lvl="2"/>
            <a:r>
              <a:t>Body Level Three</a:t>
            </a:r>
          </a:p>
          <a:p>
            <a:pPr lvl="3"/>
            <a:r>
              <a:t>Body Level Four</a:t>
            </a:r>
          </a:p>
          <a:p>
            <a:pPr lvl="4"/>
            <a:r>
              <a:t>Body Level Five</a:t>
            </a:r>
          </a:p>
        </p:txBody>
      </p:sp>
      <p:sp>
        <p:nvSpPr>
          <p:cNvPr id="4" name="Slide Number"/>
          <p:cNvSpPr txBox="1">
            <a:spLocks noGrp="1"/>
          </p:cNvSpPr>
          <p:nvPr>
            <p:ph type="sldNum" sz="quarter" idx="2"/>
          </p:nvPr>
        </p:nvSpPr>
        <p:spPr>
          <a:xfrm>
            <a:off x="11959031" y="13081000"/>
            <a:ext cx="453238" cy="461059"/>
          </a:xfrm>
          <a:prstGeom prst="rect">
            <a:avLst/>
          </a:prstGeom>
          <a:ln w="12700">
            <a:miter lim="400000"/>
          </a:ln>
        </p:spPr>
        <p:txBody>
          <a:bodyPr wrap="none" lIns="50800" tIns="50800" rIns="50800" bIns="50800">
            <a:spAutoFit/>
          </a:bodyPr>
          <a:lstStyle>
            <a:lvl1pPr>
              <a:defRPr sz="2400" b="0">
                <a:latin typeface="Helvetica Neue Light"/>
                <a:ea typeface="Helvetica Neue Light"/>
                <a:cs typeface="Helvetica Neue Light"/>
                <a:sym typeface="Helvetica Neue Light"/>
              </a:defRPr>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spd="med"/>
  <p:txStyles>
    <p:titleStyle>
      <a:lvl1pPr marL="0" marR="0" indent="0" algn="ctr"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Helvetica Neue"/>
          <a:ea typeface="Helvetica Neue"/>
          <a:cs typeface="Helvetica Neue"/>
          <a:sym typeface="Helvetica Neue"/>
        </a:defRPr>
      </a:lvl1pPr>
      <a:lvl2pPr marL="0" marR="0" indent="457200" algn="ctr"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Helvetica Neue"/>
          <a:ea typeface="Helvetica Neue"/>
          <a:cs typeface="Helvetica Neue"/>
          <a:sym typeface="Helvetica Neue"/>
        </a:defRPr>
      </a:lvl2pPr>
      <a:lvl3pPr marL="0" marR="0" indent="914400" algn="ctr"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Helvetica Neue"/>
          <a:ea typeface="Helvetica Neue"/>
          <a:cs typeface="Helvetica Neue"/>
          <a:sym typeface="Helvetica Neue"/>
        </a:defRPr>
      </a:lvl3pPr>
      <a:lvl4pPr marL="0" marR="0" indent="1371600" algn="ctr"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Helvetica Neue"/>
          <a:ea typeface="Helvetica Neue"/>
          <a:cs typeface="Helvetica Neue"/>
          <a:sym typeface="Helvetica Neue"/>
        </a:defRPr>
      </a:lvl4pPr>
      <a:lvl5pPr marL="0" marR="0" indent="1828800" algn="ctr"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Helvetica Neue"/>
          <a:ea typeface="Helvetica Neue"/>
          <a:cs typeface="Helvetica Neue"/>
          <a:sym typeface="Helvetica Neue"/>
        </a:defRPr>
      </a:lvl5pPr>
      <a:lvl6pPr marL="0" marR="0" indent="2286000" algn="ctr"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Helvetica Neue"/>
          <a:ea typeface="Helvetica Neue"/>
          <a:cs typeface="Helvetica Neue"/>
          <a:sym typeface="Helvetica Neue"/>
        </a:defRPr>
      </a:lvl6pPr>
      <a:lvl7pPr marL="0" marR="0" indent="2743200" algn="ctr"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Helvetica Neue"/>
          <a:ea typeface="Helvetica Neue"/>
          <a:cs typeface="Helvetica Neue"/>
          <a:sym typeface="Helvetica Neue"/>
        </a:defRPr>
      </a:lvl7pPr>
      <a:lvl8pPr marL="0" marR="0" indent="3200400" algn="ctr"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Helvetica Neue"/>
          <a:ea typeface="Helvetica Neue"/>
          <a:cs typeface="Helvetica Neue"/>
          <a:sym typeface="Helvetica Neue"/>
        </a:defRPr>
      </a:lvl8pPr>
      <a:lvl9pPr marL="0" marR="0" indent="3657600" algn="ctr"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Helvetica Neue"/>
          <a:ea typeface="Helvetica Neue"/>
          <a:cs typeface="Helvetica Neue"/>
          <a:sym typeface="Helvetica Neue"/>
        </a:defRPr>
      </a:lvl9pPr>
    </p:titleStyle>
    <p:bodyStyle>
      <a:lvl1pPr marL="635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1pPr>
      <a:lvl2pPr marL="1270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2pPr>
      <a:lvl3pPr marL="1905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3pPr>
      <a:lvl4pPr marL="2540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4pPr>
      <a:lvl5pPr marL="3175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5pPr>
      <a:lvl6pPr marL="3810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6pPr>
      <a:lvl7pPr marL="4445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7pPr>
      <a:lvl8pPr marL="5080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8pPr>
      <a:lvl9pPr marL="5715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9pPr>
    </p:bodyStyle>
    <p:otherStyle>
      <a:lvl1pPr marL="0" marR="0" indent="0" algn="ctr" defTabSz="825500" rtl="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Helvetica Neue Light"/>
        </a:defRPr>
      </a:lvl1pPr>
      <a:lvl2pPr marL="0" marR="0" indent="457200" algn="ctr" defTabSz="825500" rtl="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Helvetica Neue Light"/>
        </a:defRPr>
      </a:lvl2pPr>
      <a:lvl3pPr marL="0" marR="0" indent="914400" algn="ctr" defTabSz="825500" rtl="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Helvetica Neue Light"/>
        </a:defRPr>
      </a:lvl3pPr>
      <a:lvl4pPr marL="0" marR="0" indent="1371600" algn="ctr" defTabSz="825500" rtl="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Helvetica Neue Light"/>
        </a:defRPr>
      </a:lvl4pPr>
      <a:lvl5pPr marL="0" marR="0" indent="1828800" algn="ctr" defTabSz="825500" rtl="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Helvetica Neue Light"/>
        </a:defRPr>
      </a:lvl5pPr>
      <a:lvl6pPr marL="0" marR="0" indent="2286000" algn="ctr" defTabSz="825500" rtl="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Helvetica Neue Light"/>
        </a:defRPr>
      </a:lvl6pPr>
      <a:lvl7pPr marL="0" marR="0" indent="2743200" algn="ctr" defTabSz="825500" rtl="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Helvetica Neue Light"/>
        </a:defRPr>
      </a:lvl7pPr>
      <a:lvl8pPr marL="0" marR="0" indent="3200400" algn="ctr" defTabSz="825500" rtl="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Helvetica Neue Light"/>
        </a:defRPr>
      </a:lvl8pPr>
      <a:lvl9pPr marL="0" marR="0" indent="3657600" algn="ctr" defTabSz="825500" rtl="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Helvetica Neue Light"/>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BFA6B18E-F02D-A045-9B25-25F934EED140}"/>
              </a:ext>
            </a:extLst>
          </p:cNvPr>
          <p:cNvGrpSpPr/>
          <p:nvPr/>
        </p:nvGrpSpPr>
        <p:grpSpPr>
          <a:xfrm>
            <a:off x="2199308" y="1573165"/>
            <a:ext cx="22206196" cy="12159854"/>
            <a:chOff x="2199308" y="1573165"/>
            <a:chExt cx="22206196" cy="12159854"/>
          </a:xfrm>
        </p:grpSpPr>
        <p:sp>
          <p:nvSpPr>
            <p:cNvPr id="618" name="Shape"/>
            <p:cNvSpPr/>
            <p:nvPr/>
          </p:nvSpPr>
          <p:spPr>
            <a:xfrm>
              <a:off x="2199308" y="1573165"/>
              <a:ext cx="3915696" cy="12154486"/>
            </a:xfrm>
            <a:custGeom>
              <a:avLst/>
              <a:gdLst/>
              <a:ahLst/>
              <a:cxnLst>
                <a:cxn ang="0">
                  <a:pos x="wd2" y="hd2"/>
                </a:cxn>
                <a:cxn ang="5400000">
                  <a:pos x="wd2" y="hd2"/>
                </a:cxn>
                <a:cxn ang="10800000">
                  <a:pos x="wd2" y="hd2"/>
                </a:cxn>
                <a:cxn ang="16200000">
                  <a:pos x="wd2" y="hd2"/>
                </a:cxn>
              </a:cxnLst>
              <a:rect l="0" t="0" r="r" b="b"/>
              <a:pathLst>
                <a:path w="21488" h="21598" extrusionOk="0">
                  <a:moveTo>
                    <a:pt x="10694" y="0"/>
                  </a:moveTo>
                  <a:cubicBezTo>
                    <a:pt x="10411" y="1"/>
                    <a:pt x="10151" y="50"/>
                    <a:pt x="10003" y="128"/>
                  </a:cubicBezTo>
                  <a:lnTo>
                    <a:pt x="149" y="4172"/>
                  </a:lnTo>
                  <a:cubicBezTo>
                    <a:pt x="-45" y="4263"/>
                    <a:pt x="-50" y="4383"/>
                    <a:pt x="137" y="4476"/>
                  </a:cubicBezTo>
                  <a:cubicBezTo>
                    <a:pt x="277" y="4545"/>
                    <a:pt x="509" y="4589"/>
                    <a:pt x="764" y="4595"/>
                  </a:cubicBezTo>
                  <a:lnTo>
                    <a:pt x="4640" y="4596"/>
                  </a:lnTo>
                  <a:lnTo>
                    <a:pt x="4640" y="21598"/>
                  </a:lnTo>
                  <a:lnTo>
                    <a:pt x="16656" y="21598"/>
                  </a:lnTo>
                  <a:lnTo>
                    <a:pt x="16656" y="4596"/>
                  </a:lnTo>
                  <a:lnTo>
                    <a:pt x="20750" y="4597"/>
                  </a:lnTo>
                  <a:cubicBezTo>
                    <a:pt x="21057" y="4588"/>
                    <a:pt x="21323" y="4523"/>
                    <a:pt x="21434" y="4430"/>
                  </a:cubicBezTo>
                  <a:cubicBezTo>
                    <a:pt x="21550" y="4332"/>
                    <a:pt x="21476" y="4221"/>
                    <a:pt x="21245" y="4148"/>
                  </a:cubicBezTo>
                  <a:lnTo>
                    <a:pt x="11412" y="126"/>
                  </a:lnTo>
                  <a:cubicBezTo>
                    <a:pt x="11258" y="46"/>
                    <a:pt x="10985" y="-2"/>
                    <a:pt x="10694" y="0"/>
                  </a:cubicBezTo>
                  <a:close/>
                </a:path>
              </a:pathLst>
            </a:custGeom>
            <a:solidFill>
              <a:schemeClr val="bg1"/>
            </a:solidFill>
            <a:ln w="12700">
              <a:miter lim="400000"/>
            </a:ln>
          </p:spPr>
          <p:txBody>
            <a:bodyPr lIns="0" tIns="0" rIns="0" bIns="0" anchor="ctr"/>
            <a:lstStyle/>
            <a:p>
              <a:pPr defTabSz="1528703">
                <a:defRPr sz="5400" b="0">
                  <a:solidFill>
                    <a:srgbClr val="FFFFFF"/>
                  </a:solidFill>
                  <a:latin typeface="Helvetica Neue Medium"/>
                  <a:ea typeface="Helvetica Neue Medium"/>
                  <a:cs typeface="Helvetica Neue Medium"/>
                  <a:sym typeface="Helvetica Neue Medium"/>
                </a:defRPr>
              </a:pPr>
              <a:endParaRPr/>
            </a:p>
          </p:txBody>
        </p:sp>
        <p:sp>
          <p:nvSpPr>
            <p:cNvPr id="619" name="Shape"/>
            <p:cNvSpPr/>
            <p:nvPr/>
          </p:nvSpPr>
          <p:spPr>
            <a:xfrm>
              <a:off x="3247876" y="3482128"/>
              <a:ext cx="1767838" cy="10250891"/>
            </a:xfrm>
            <a:custGeom>
              <a:avLst/>
              <a:gdLst/>
              <a:ahLst/>
              <a:cxnLst>
                <a:cxn ang="0">
                  <a:pos x="wd2" y="hd2"/>
                </a:cxn>
                <a:cxn ang="5400000">
                  <a:pos x="wd2" y="hd2"/>
                </a:cxn>
                <a:cxn ang="10800000">
                  <a:pos x="wd2" y="hd2"/>
                </a:cxn>
                <a:cxn ang="16200000">
                  <a:pos x="wd2" y="hd2"/>
                </a:cxn>
              </a:cxnLst>
              <a:rect l="0" t="0" r="r" b="b"/>
              <a:pathLst>
                <a:path w="21488" h="21599" extrusionOk="0">
                  <a:moveTo>
                    <a:pt x="10695" y="0"/>
                  </a:moveTo>
                  <a:cubicBezTo>
                    <a:pt x="10412" y="1"/>
                    <a:pt x="10151" y="27"/>
                    <a:pt x="10004" y="68"/>
                  </a:cubicBezTo>
                  <a:lnTo>
                    <a:pt x="150" y="2234"/>
                  </a:lnTo>
                  <a:cubicBezTo>
                    <a:pt x="-45" y="2283"/>
                    <a:pt x="-51" y="2347"/>
                    <a:pt x="135" y="2396"/>
                  </a:cubicBezTo>
                  <a:cubicBezTo>
                    <a:pt x="275" y="2434"/>
                    <a:pt x="507" y="2457"/>
                    <a:pt x="762" y="2460"/>
                  </a:cubicBezTo>
                  <a:lnTo>
                    <a:pt x="5492" y="2460"/>
                  </a:lnTo>
                  <a:lnTo>
                    <a:pt x="5492" y="21599"/>
                  </a:lnTo>
                  <a:lnTo>
                    <a:pt x="15998" y="21599"/>
                  </a:lnTo>
                  <a:lnTo>
                    <a:pt x="15998" y="2461"/>
                  </a:lnTo>
                  <a:lnTo>
                    <a:pt x="20750" y="2461"/>
                  </a:lnTo>
                  <a:cubicBezTo>
                    <a:pt x="21057" y="2456"/>
                    <a:pt x="21322" y="2422"/>
                    <a:pt x="21433" y="2372"/>
                  </a:cubicBezTo>
                  <a:cubicBezTo>
                    <a:pt x="21549" y="2320"/>
                    <a:pt x="21476" y="2260"/>
                    <a:pt x="21246" y="2221"/>
                  </a:cubicBezTo>
                  <a:lnTo>
                    <a:pt x="11411" y="68"/>
                  </a:lnTo>
                  <a:cubicBezTo>
                    <a:pt x="11258" y="25"/>
                    <a:pt x="10986" y="-1"/>
                    <a:pt x="10695" y="0"/>
                  </a:cubicBezTo>
                  <a:close/>
                </a:path>
              </a:pathLst>
            </a:custGeom>
            <a:solidFill>
              <a:schemeClr val="accent1"/>
            </a:solidFill>
            <a:ln w="12700">
              <a:miter lim="400000"/>
            </a:ln>
          </p:spPr>
          <p:txBody>
            <a:bodyPr lIns="0" tIns="0" rIns="0" bIns="0" anchor="ctr"/>
            <a:lstStyle/>
            <a:p>
              <a:pPr defTabSz="1528703">
                <a:defRPr sz="5400" b="0">
                  <a:solidFill>
                    <a:srgbClr val="FFFFFF"/>
                  </a:solidFill>
                  <a:latin typeface="Helvetica Neue Medium"/>
                  <a:ea typeface="Helvetica Neue Medium"/>
                  <a:cs typeface="Helvetica Neue Medium"/>
                  <a:sym typeface="Helvetica Neue Medium"/>
                </a:defRPr>
              </a:pPr>
              <a:endParaRPr/>
            </a:p>
          </p:txBody>
        </p:sp>
        <p:sp>
          <p:nvSpPr>
            <p:cNvPr id="620" name="Shape"/>
            <p:cNvSpPr/>
            <p:nvPr/>
          </p:nvSpPr>
          <p:spPr>
            <a:xfrm>
              <a:off x="5436056" y="4235497"/>
              <a:ext cx="18965319" cy="7727602"/>
            </a:xfrm>
            <a:custGeom>
              <a:avLst/>
              <a:gdLst/>
              <a:ahLst/>
              <a:cxnLst>
                <a:cxn ang="0">
                  <a:pos x="wd2" y="hd2"/>
                </a:cxn>
                <a:cxn ang="5400000">
                  <a:pos x="wd2" y="hd2"/>
                </a:cxn>
                <a:cxn ang="10800000">
                  <a:pos x="wd2" y="hd2"/>
                </a:cxn>
                <a:cxn ang="16200000">
                  <a:pos x="wd2" y="hd2"/>
                </a:cxn>
              </a:cxnLst>
              <a:rect l="0" t="0" r="r" b="b"/>
              <a:pathLst>
                <a:path w="21595" h="21599" extrusionOk="0">
                  <a:moveTo>
                    <a:pt x="1002" y="0"/>
                  </a:moveTo>
                  <a:cubicBezTo>
                    <a:pt x="975" y="1"/>
                    <a:pt x="951" y="36"/>
                    <a:pt x="937" y="91"/>
                  </a:cubicBezTo>
                  <a:lnTo>
                    <a:pt x="14" y="2963"/>
                  </a:lnTo>
                  <a:cubicBezTo>
                    <a:pt x="-4" y="3027"/>
                    <a:pt x="-5" y="3113"/>
                    <a:pt x="12" y="3178"/>
                  </a:cubicBezTo>
                  <a:cubicBezTo>
                    <a:pt x="26" y="3228"/>
                    <a:pt x="47" y="3259"/>
                    <a:pt x="71" y="3263"/>
                  </a:cubicBezTo>
                  <a:lnTo>
                    <a:pt x="515" y="3263"/>
                  </a:lnTo>
                  <a:lnTo>
                    <a:pt x="515" y="17756"/>
                  </a:lnTo>
                  <a:cubicBezTo>
                    <a:pt x="510" y="18803"/>
                    <a:pt x="681" y="19808"/>
                    <a:pt x="987" y="20536"/>
                  </a:cubicBezTo>
                  <a:cubicBezTo>
                    <a:pt x="1261" y="21188"/>
                    <a:pt x="1625" y="21567"/>
                    <a:pt x="2007" y="21599"/>
                  </a:cubicBezTo>
                  <a:lnTo>
                    <a:pt x="21595" y="21599"/>
                  </a:lnTo>
                  <a:lnTo>
                    <a:pt x="21591" y="19171"/>
                  </a:lnTo>
                  <a:lnTo>
                    <a:pt x="2101" y="19179"/>
                  </a:lnTo>
                  <a:cubicBezTo>
                    <a:pt x="1942" y="19185"/>
                    <a:pt x="1789" y="19036"/>
                    <a:pt x="1675" y="18766"/>
                  </a:cubicBezTo>
                  <a:cubicBezTo>
                    <a:pt x="1580" y="18540"/>
                    <a:pt x="1518" y="18243"/>
                    <a:pt x="1500" y="17922"/>
                  </a:cubicBezTo>
                  <a:lnTo>
                    <a:pt x="1500" y="3265"/>
                  </a:lnTo>
                  <a:lnTo>
                    <a:pt x="1944" y="3265"/>
                  </a:lnTo>
                  <a:cubicBezTo>
                    <a:pt x="1973" y="3259"/>
                    <a:pt x="1997" y="3212"/>
                    <a:pt x="2008" y="3146"/>
                  </a:cubicBezTo>
                  <a:cubicBezTo>
                    <a:pt x="2018" y="3077"/>
                    <a:pt x="2012" y="2998"/>
                    <a:pt x="1990" y="2946"/>
                  </a:cubicBezTo>
                  <a:lnTo>
                    <a:pt x="1069" y="89"/>
                  </a:lnTo>
                  <a:cubicBezTo>
                    <a:pt x="1054" y="33"/>
                    <a:pt x="1029" y="-1"/>
                    <a:pt x="1002" y="0"/>
                  </a:cubicBezTo>
                  <a:close/>
                </a:path>
              </a:pathLst>
            </a:custGeom>
            <a:solidFill>
              <a:schemeClr val="accent2"/>
            </a:solidFill>
            <a:ln w="12700">
              <a:miter lim="400000"/>
            </a:ln>
          </p:spPr>
          <p:txBody>
            <a:bodyPr lIns="50800" tIns="50800" rIns="50800" bIns="50800" anchor="ctr"/>
            <a:lstStyle/>
            <a:p>
              <a:pPr defTabSz="1528703">
                <a:defRPr sz="5400" b="0">
                  <a:solidFill>
                    <a:srgbClr val="FFFFFF"/>
                  </a:solidFill>
                  <a:latin typeface="Helvetica Neue Medium"/>
                  <a:ea typeface="Helvetica Neue Medium"/>
                  <a:cs typeface="Helvetica Neue Medium"/>
                  <a:sym typeface="Helvetica Neue Medium"/>
                </a:defRPr>
              </a:pPr>
              <a:endParaRPr/>
            </a:p>
          </p:txBody>
        </p:sp>
        <p:sp>
          <p:nvSpPr>
            <p:cNvPr id="621" name="Shape"/>
            <p:cNvSpPr/>
            <p:nvPr/>
          </p:nvSpPr>
          <p:spPr>
            <a:xfrm>
              <a:off x="6989585" y="6181200"/>
              <a:ext cx="17415919" cy="4235102"/>
            </a:xfrm>
            <a:custGeom>
              <a:avLst/>
              <a:gdLst/>
              <a:ahLst/>
              <a:cxnLst>
                <a:cxn ang="0">
                  <a:pos x="wd2" y="hd2"/>
                </a:cxn>
                <a:cxn ang="5400000">
                  <a:pos x="wd2" y="hd2"/>
                </a:cxn>
                <a:cxn ang="10800000">
                  <a:pos x="wd2" y="hd2"/>
                </a:cxn>
                <a:cxn ang="16200000">
                  <a:pos x="wd2" y="hd2"/>
                </a:cxn>
              </a:cxnLst>
              <a:rect l="0" t="0" r="r" b="b"/>
              <a:pathLst>
                <a:path w="21595" h="21598" extrusionOk="0">
                  <a:moveTo>
                    <a:pt x="1091" y="0"/>
                  </a:moveTo>
                  <a:cubicBezTo>
                    <a:pt x="1062" y="2"/>
                    <a:pt x="1036" y="65"/>
                    <a:pt x="1021" y="166"/>
                  </a:cubicBezTo>
                  <a:lnTo>
                    <a:pt x="16" y="5406"/>
                  </a:lnTo>
                  <a:cubicBezTo>
                    <a:pt x="-4" y="5524"/>
                    <a:pt x="-5" y="5679"/>
                    <a:pt x="14" y="5799"/>
                  </a:cubicBezTo>
                  <a:cubicBezTo>
                    <a:pt x="28" y="5889"/>
                    <a:pt x="52" y="5947"/>
                    <a:pt x="78" y="5954"/>
                  </a:cubicBezTo>
                  <a:lnTo>
                    <a:pt x="561" y="5954"/>
                  </a:lnTo>
                  <a:lnTo>
                    <a:pt x="561" y="14587"/>
                  </a:lnTo>
                  <a:cubicBezTo>
                    <a:pt x="556" y="16496"/>
                    <a:pt x="742" y="18330"/>
                    <a:pt x="1075" y="19658"/>
                  </a:cubicBezTo>
                  <a:cubicBezTo>
                    <a:pt x="1374" y="20847"/>
                    <a:pt x="1770" y="21539"/>
                    <a:pt x="2185" y="21598"/>
                  </a:cubicBezTo>
                  <a:lnTo>
                    <a:pt x="21595" y="21598"/>
                  </a:lnTo>
                  <a:lnTo>
                    <a:pt x="21590" y="17168"/>
                  </a:lnTo>
                  <a:lnTo>
                    <a:pt x="2288" y="17182"/>
                  </a:lnTo>
                  <a:cubicBezTo>
                    <a:pt x="2115" y="17193"/>
                    <a:pt x="1949" y="16922"/>
                    <a:pt x="1825" y="16429"/>
                  </a:cubicBezTo>
                  <a:cubicBezTo>
                    <a:pt x="1721" y="16017"/>
                    <a:pt x="1654" y="15475"/>
                    <a:pt x="1633" y="14889"/>
                  </a:cubicBezTo>
                  <a:lnTo>
                    <a:pt x="1633" y="5957"/>
                  </a:lnTo>
                  <a:lnTo>
                    <a:pt x="2117" y="5957"/>
                  </a:lnTo>
                  <a:cubicBezTo>
                    <a:pt x="2148" y="5946"/>
                    <a:pt x="2175" y="5861"/>
                    <a:pt x="2187" y="5740"/>
                  </a:cubicBezTo>
                  <a:cubicBezTo>
                    <a:pt x="2198" y="5613"/>
                    <a:pt x="2191" y="5470"/>
                    <a:pt x="2168" y="5375"/>
                  </a:cubicBezTo>
                  <a:lnTo>
                    <a:pt x="1164" y="163"/>
                  </a:lnTo>
                  <a:cubicBezTo>
                    <a:pt x="1149" y="60"/>
                    <a:pt x="1121" y="-2"/>
                    <a:pt x="1091" y="0"/>
                  </a:cubicBezTo>
                  <a:close/>
                </a:path>
              </a:pathLst>
            </a:custGeom>
            <a:solidFill>
              <a:schemeClr val="accent3"/>
            </a:solidFill>
            <a:ln w="12700">
              <a:miter lim="400000"/>
            </a:ln>
          </p:spPr>
          <p:txBody>
            <a:bodyPr lIns="50800" tIns="50800" rIns="50800" bIns="50800" anchor="ctr"/>
            <a:lstStyle/>
            <a:p>
              <a:pPr defTabSz="1528703">
                <a:defRPr sz="5400" b="0">
                  <a:solidFill>
                    <a:srgbClr val="FFFFFF"/>
                  </a:solidFill>
                  <a:latin typeface="Helvetica Neue Medium"/>
                  <a:ea typeface="Helvetica Neue Medium"/>
                  <a:cs typeface="Helvetica Neue Medium"/>
                  <a:sym typeface="Helvetica Neue Medium"/>
                </a:defRPr>
              </a:pPr>
              <a:endParaRPr/>
            </a:p>
          </p:txBody>
        </p:sp>
        <p:sp>
          <p:nvSpPr>
            <p:cNvPr id="622" name="3 Arrows Infographic Template"/>
            <p:cNvSpPr txBox="1"/>
            <p:nvPr/>
          </p:nvSpPr>
          <p:spPr>
            <a:xfrm>
              <a:off x="9493865" y="1805054"/>
              <a:ext cx="14448584" cy="102592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spAutoFit/>
            </a:bodyPr>
            <a:lstStyle>
              <a:lvl1pPr algn="l">
                <a:defRPr sz="6000" b="0">
                  <a:solidFill>
                    <a:srgbClr val="1D1C21"/>
                  </a:solidFill>
                  <a:latin typeface="+mn-lt"/>
                  <a:ea typeface="+mn-ea"/>
                  <a:cs typeface="+mn-cs"/>
                  <a:sym typeface="DM Sans Bold"/>
                </a:defRPr>
              </a:lvl1pPr>
            </a:lstStyle>
            <a:p>
              <a:r>
                <a:rPr dirty="0">
                  <a:solidFill>
                    <a:schemeClr val="tx1"/>
                  </a:solidFill>
                </a:rPr>
                <a:t>3 Arrows Infographic Template</a:t>
              </a:r>
            </a:p>
          </p:txBody>
        </p:sp>
        <p:sp>
          <p:nvSpPr>
            <p:cNvPr id="623" name="Lorem ipsum dolor sit amet, consectetur adipiscing elit, sed do eiusmod tempor incididunt ut labore et dolore magna aliqua. Ut enim ad minim veniam, quis"/>
            <p:cNvSpPr txBox="1"/>
            <p:nvPr/>
          </p:nvSpPr>
          <p:spPr>
            <a:xfrm>
              <a:off x="9513693" y="6608299"/>
              <a:ext cx="5867878" cy="1579920"/>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lgn="l" defTabSz="457200">
                <a:defRPr sz="2400" b="0">
                  <a:solidFill>
                    <a:srgbClr val="64798C"/>
                  </a:solidFill>
                  <a:latin typeface="DM Sans Regular"/>
                  <a:ea typeface="DM Sans Regular"/>
                  <a:cs typeface="DM Sans Regular"/>
                  <a:sym typeface="DM Sans Regular"/>
                </a:defRPr>
              </a:lvl1pPr>
            </a:lstStyle>
            <a:p>
              <a:r>
                <a:rPr>
                  <a:solidFill>
                    <a:schemeClr val="tx2"/>
                  </a:solidFill>
                </a:rPr>
                <a:t>Lorem ipsum dolor sit amet, consectetur adipiscing elit, sed do eiusmod tempor incididunt ut labore et dolore magna aliqua. Ut enim ad minim veniam, quis</a:t>
              </a:r>
            </a:p>
          </p:txBody>
        </p:sp>
        <p:sp>
          <p:nvSpPr>
            <p:cNvPr id="624" name="Subtitle Demo Text"/>
            <p:cNvSpPr txBox="1"/>
            <p:nvPr/>
          </p:nvSpPr>
          <p:spPr>
            <a:xfrm>
              <a:off x="9513693" y="5768301"/>
              <a:ext cx="5401312" cy="656590"/>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lgn="l" defTabSz="457200">
                <a:defRPr sz="3600" b="0">
                  <a:solidFill>
                    <a:srgbClr val="1D1C21"/>
                  </a:solidFill>
                  <a:latin typeface="+mn-lt"/>
                  <a:ea typeface="+mn-ea"/>
                  <a:cs typeface="+mn-cs"/>
                  <a:sym typeface="DM Sans Bold"/>
                </a:defRPr>
              </a:lvl1pPr>
            </a:lstStyle>
            <a:p>
              <a:r>
                <a:rPr>
                  <a:solidFill>
                    <a:schemeClr val="tx1"/>
                  </a:solidFill>
                </a:rPr>
                <a:t>Subtitle Demo Text</a:t>
              </a:r>
            </a:p>
          </p:txBody>
        </p:sp>
        <p:sp>
          <p:nvSpPr>
            <p:cNvPr id="626" name="Lorem ipsum dolor sit amet, consectetur adipiscing elit, sed do eiusmod tempor incididunt ut labore et dolore magna aliqua. Ut enim ad minim veniam, quis"/>
            <p:cNvSpPr txBox="1"/>
            <p:nvPr/>
          </p:nvSpPr>
          <p:spPr>
            <a:xfrm>
              <a:off x="16508663" y="6608299"/>
              <a:ext cx="5867878" cy="1579920"/>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lgn="l" defTabSz="457200">
                <a:defRPr sz="2400" b="0">
                  <a:solidFill>
                    <a:srgbClr val="64798C"/>
                  </a:solidFill>
                  <a:latin typeface="DM Sans Regular"/>
                  <a:ea typeface="DM Sans Regular"/>
                  <a:cs typeface="DM Sans Regular"/>
                  <a:sym typeface="DM Sans Regular"/>
                </a:defRPr>
              </a:lvl1pPr>
            </a:lstStyle>
            <a:p>
              <a:r>
                <a:rPr>
                  <a:solidFill>
                    <a:schemeClr val="tx2"/>
                  </a:solidFill>
                </a:rPr>
                <a:t>Lorem ipsum dolor sit amet, consectetur adipiscing elit, sed do eiusmod tempor incididunt ut labore et dolore magna aliqua. Ut enim ad minim veniam, quis</a:t>
              </a:r>
            </a:p>
          </p:txBody>
        </p:sp>
        <p:sp>
          <p:nvSpPr>
            <p:cNvPr id="627" name="Subtitle Demo Text"/>
            <p:cNvSpPr txBox="1"/>
            <p:nvPr/>
          </p:nvSpPr>
          <p:spPr>
            <a:xfrm>
              <a:off x="16508663" y="5768301"/>
              <a:ext cx="5401312" cy="656590"/>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lgn="l" defTabSz="457200">
                <a:defRPr sz="3600" b="0">
                  <a:solidFill>
                    <a:srgbClr val="1D1C21"/>
                  </a:solidFill>
                  <a:latin typeface="+mn-lt"/>
                  <a:ea typeface="+mn-ea"/>
                  <a:cs typeface="+mn-cs"/>
                  <a:sym typeface="DM Sans Bold"/>
                </a:defRPr>
              </a:lvl1pPr>
            </a:lstStyle>
            <a:p>
              <a:r>
                <a:rPr>
                  <a:solidFill>
                    <a:schemeClr val="tx1"/>
                  </a:solidFill>
                </a:rPr>
                <a:t>Subtitle Demo Text</a:t>
              </a:r>
            </a:p>
          </p:txBody>
        </p:sp>
        <p:sp>
          <p:nvSpPr>
            <p:cNvPr id="629" name="Lorem ipsum dolor sit amet, consectetur adipiscing elit, sed do eiusmod tempor inci ut labore et dolore magna aliqua. Ut enim ad minim veniam, quis nostrud exercitation ullamc laboris nisi ut aliquip ex ea commodo consequat. Duis aute irure dolor in repr"/>
            <p:cNvSpPr txBox="1"/>
            <p:nvPr/>
          </p:nvSpPr>
          <p:spPr>
            <a:xfrm>
              <a:off x="9541643" y="3157565"/>
              <a:ext cx="12726357" cy="157992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spAutoFit/>
            </a:bodyPr>
            <a:lstStyle>
              <a:lvl1pPr algn="l" defTabSz="457200">
                <a:defRPr sz="2400" b="0">
                  <a:solidFill>
                    <a:srgbClr val="64798C"/>
                  </a:solidFill>
                  <a:latin typeface="DM Sans Regular"/>
                  <a:ea typeface="DM Sans Regular"/>
                  <a:cs typeface="DM Sans Regular"/>
                  <a:sym typeface="DM Sans Regular"/>
                </a:defRPr>
              </a:lvl1pPr>
            </a:lstStyle>
            <a:p>
              <a:r>
                <a:rPr dirty="0">
                  <a:solidFill>
                    <a:schemeClr val="tx2"/>
                  </a:solidFill>
                </a:rPr>
                <a:t>Lorem ipsum dolor sit </a:t>
              </a:r>
              <a:r>
                <a:rPr dirty="0" err="1">
                  <a:solidFill>
                    <a:schemeClr val="tx2"/>
                  </a:solidFill>
                </a:rPr>
                <a:t>amet</a:t>
              </a:r>
              <a:r>
                <a:rPr dirty="0">
                  <a:solidFill>
                    <a:schemeClr val="tx2"/>
                  </a:solidFill>
                </a:rPr>
                <a:t>, </a:t>
              </a:r>
              <a:r>
                <a:rPr dirty="0" err="1">
                  <a:solidFill>
                    <a:schemeClr val="tx2"/>
                  </a:solidFill>
                </a:rPr>
                <a:t>consectetur</a:t>
              </a:r>
              <a:r>
                <a:rPr dirty="0">
                  <a:solidFill>
                    <a:schemeClr val="tx2"/>
                  </a:solidFill>
                </a:rPr>
                <a:t> </a:t>
              </a:r>
              <a:r>
                <a:rPr dirty="0" err="1">
                  <a:solidFill>
                    <a:schemeClr val="tx2"/>
                  </a:solidFill>
                </a:rPr>
                <a:t>adipiscing</a:t>
              </a:r>
              <a:r>
                <a:rPr dirty="0">
                  <a:solidFill>
                    <a:schemeClr val="tx2"/>
                  </a:solidFill>
                </a:rPr>
                <a:t> </a:t>
              </a:r>
              <a:r>
                <a:rPr dirty="0" err="1">
                  <a:solidFill>
                    <a:schemeClr val="tx2"/>
                  </a:solidFill>
                </a:rPr>
                <a:t>elit</a:t>
              </a:r>
              <a:r>
                <a:rPr dirty="0">
                  <a:solidFill>
                    <a:schemeClr val="tx2"/>
                  </a:solidFill>
                </a:rPr>
                <a:t>, sed do </a:t>
              </a:r>
              <a:r>
                <a:rPr dirty="0" err="1">
                  <a:solidFill>
                    <a:schemeClr val="tx2"/>
                  </a:solidFill>
                </a:rPr>
                <a:t>eiusmod</a:t>
              </a:r>
              <a:r>
                <a:rPr dirty="0">
                  <a:solidFill>
                    <a:schemeClr val="tx2"/>
                  </a:solidFill>
                </a:rPr>
                <a:t> </a:t>
              </a:r>
              <a:r>
                <a:rPr dirty="0" err="1">
                  <a:solidFill>
                    <a:schemeClr val="tx2"/>
                  </a:solidFill>
                </a:rPr>
                <a:t>tempor</a:t>
              </a:r>
              <a:r>
                <a:rPr dirty="0">
                  <a:solidFill>
                    <a:schemeClr val="tx2"/>
                  </a:solidFill>
                </a:rPr>
                <a:t> </a:t>
              </a:r>
              <a:r>
                <a:rPr dirty="0" err="1">
                  <a:solidFill>
                    <a:schemeClr val="tx2"/>
                  </a:solidFill>
                </a:rPr>
                <a:t>inci</a:t>
              </a:r>
              <a:r>
                <a:rPr dirty="0">
                  <a:solidFill>
                    <a:schemeClr val="tx2"/>
                  </a:solidFill>
                </a:rPr>
                <a:t> </a:t>
              </a:r>
              <a:r>
                <a:rPr dirty="0" err="1">
                  <a:solidFill>
                    <a:schemeClr val="tx2"/>
                  </a:solidFill>
                </a:rPr>
                <a:t>ut</a:t>
              </a:r>
              <a:r>
                <a:rPr dirty="0">
                  <a:solidFill>
                    <a:schemeClr val="tx2"/>
                  </a:solidFill>
                </a:rPr>
                <a:t> </a:t>
              </a:r>
              <a:r>
                <a:rPr dirty="0" err="1">
                  <a:solidFill>
                    <a:schemeClr val="tx2"/>
                  </a:solidFill>
                </a:rPr>
                <a:t>labore</a:t>
              </a:r>
              <a:r>
                <a:rPr dirty="0">
                  <a:solidFill>
                    <a:schemeClr val="tx2"/>
                  </a:solidFill>
                </a:rPr>
                <a:t> et dolore magna </a:t>
              </a:r>
              <a:r>
                <a:rPr dirty="0" err="1">
                  <a:solidFill>
                    <a:schemeClr val="tx2"/>
                  </a:solidFill>
                </a:rPr>
                <a:t>aliqua</a:t>
              </a:r>
              <a:r>
                <a:rPr dirty="0">
                  <a:solidFill>
                    <a:schemeClr val="tx2"/>
                  </a:solidFill>
                </a:rPr>
                <a:t>. Ut </a:t>
              </a:r>
              <a:r>
                <a:rPr dirty="0" err="1">
                  <a:solidFill>
                    <a:schemeClr val="tx2"/>
                  </a:solidFill>
                </a:rPr>
                <a:t>enim</a:t>
              </a:r>
              <a:r>
                <a:rPr dirty="0">
                  <a:solidFill>
                    <a:schemeClr val="tx2"/>
                  </a:solidFill>
                </a:rPr>
                <a:t> ad minim </a:t>
              </a:r>
              <a:r>
                <a:rPr dirty="0" err="1">
                  <a:solidFill>
                    <a:schemeClr val="tx2"/>
                  </a:solidFill>
                </a:rPr>
                <a:t>veniam</a:t>
              </a:r>
              <a:r>
                <a:rPr dirty="0">
                  <a:solidFill>
                    <a:schemeClr val="tx2"/>
                  </a:solidFill>
                </a:rPr>
                <a:t>, </a:t>
              </a:r>
              <a:r>
                <a:rPr dirty="0" err="1">
                  <a:solidFill>
                    <a:schemeClr val="tx2"/>
                  </a:solidFill>
                </a:rPr>
                <a:t>quis</a:t>
              </a:r>
              <a:r>
                <a:rPr dirty="0">
                  <a:solidFill>
                    <a:schemeClr val="tx2"/>
                  </a:solidFill>
                </a:rPr>
                <a:t> </a:t>
              </a:r>
              <a:r>
                <a:rPr dirty="0" err="1">
                  <a:solidFill>
                    <a:schemeClr val="tx2"/>
                  </a:solidFill>
                </a:rPr>
                <a:t>nostrud</a:t>
              </a:r>
              <a:r>
                <a:rPr dirty="0">
                  <a:solidFill>
                    <a:schemeClr val="tx2"/>
                  </a:solidFill>
                </a:rPr>
                <a:t> exercitation </a:t>
              </a:r>
              <a:r>
                <a:rPr dirty="0" err="1">
                  <a:solidFill>
                    <a:schemeClr val="tx2"/>
                  </a:solidFill>
                </a:rPr>
                <a:t>ullamc</a:t>
              </a:r>
              <a:r>
                <a:rPr dirty="0">
                  <a:solidFill>
                    <a:schemeClr val="tx2"/>
                  </a:solidFill>
                </a:rPr>
                <a:t> </a:t>
              </a:r>
              <a:r>
                <a:rPr dirty="0" err="1">
                  <a:solidFill>
                    <a:schemeClr val="tx2"/>
                  </a:solidFill>
                </a:rPr>
                <a:t>laboris</a:t>
              </a:r>
              <a:r>
                <a:rPr dirty="0">
                  <a:solidFill>
                    <a:schemeClr val="tx2"/>
                  </a:solidFill>
                </a:rPr>
                <a:t> nisi </a:t>
              </a:r>
              <a:r>
                <a:rPr dirty="0" err="1">
                  <a:solidFill>
                    <a:schemeClr val="tx2"/>
                  </a:solidFill>
                </a:rPr>
                <a:t>ut</a:t>
              </a:r>
              <a:r>
                <a:rPr dirty="0">
                  <a:solidFill>
                    <a:schemeClr val="tx2"/>
                  </a:solidFill>
                </a:rPr>
                <a:t> </a:t>
              </a:r>
              <a:r>
                <a:rPr dirty="0" err="1">
                  <a:solidFill>
                    <a:schemeClr val="tx2"/>
                  </a:solidFill>
                </a:rPr>
                <a:t>aliquip</a:t>
              </a:r>
              <a:r>
                <a:rPr dirty="0">
                  <a:solidFill>
                    <a:schemeClr val="tx2"/>
                  </a:solidFill>
                </a:rPr>
                <a:t> ex </a:t>
              </a:r>
              <a:r>
                <a:rPr dirty="0" err="1">
                  <a:solidFill>
                    <a:schemeClr val="tx2"/>
                  </a:solidFill>
                </a:rPr>
                <a:t>ea</a:t>
              </a:r>
              <a:r>
                <a:rPr dirty="0">
                  <a:solidFill>
                    <a:schemeClr val="tx2"/>
                  </a:solidFill>
                </a:rPr>
                <a:t> </a:t>
              </a:r>
              <a:r>
                <a:rPr dirty="0" err="1">
                  <a:solidFill>
                    <a:schemeClr val="tx2"/>
                  </a:solidFill>
                </a:rPr>
                <a:t>commodo</a:t>
              </a:r>
              <a:r>
                <a:rPr dirty="0">
                  <a:solidFill>
                    <a:schemeClr val="tx2"/>
                  </a:solidFill>
                </a:rPr>
                <a:t> </a:t>
              </a:r>
              <a:r>
                <a:rPr dirty="0" err="1">
                  <a:solidFill>
                    <a:schemeClr val="tx2"/>
                  </a:solidFill>
                </a:rPr>
                <a:t>consequat</a:t>
              </a:r>
              <a:r>
                <a:rPr dirty="0">
                  <a:solidFill>
                    <a:schemeClr val="tx2"/>
                  </a:solidFill>
                </a:rPr>
                <a:t>. Duis </a:t>
              </a:r>
              <a:r>
                <a:rPr dirty="0" err="1">
                  <a:solidFill>
                    <a:schemeClr val="tx2"/>
                  </a:solidFill>
                </a:rPr>
                <a:t>aute</a:t>
              </a:r>
              <a:r>
                <a:rPr dirty="0">
                  <a:solidFill>
                    <a:schemeClr val="tx2"/>
                  </a:solidFill>
                </a:rPr>
                <a:t> </a:t>
              </a:r>
              <a:r>
                <a:rPr dirty="0" err="1">
                  <a:solidFill>
                    <a:schemeClr val="tx2"/>
                  </a:solidFill>
                </a:rPr>
                <a:t>irure</a:t>
              </a:r>
              <a:r>
                <a:rPr dirty="0">
                  <a:solidFill>
                    <a:schemeClr val="tx2"/>
                  </a:solidFill>
                </a:rPr>
                <a:t> dolor in </a:t>
              </a:r>
              <a:r>
                <a:rPr dirty="0" err="1">
                  <a:solidFill>
                    <a:schemeClr val="tx2"/>
                  </a:solidFill>
                </a:rPr>
                <a:t>reprehenderit</a:t>
              </a:r>
              <a:r>
                <a:rPr dirty="0">
                  <a:solidFill>
                    <a:schemeClr val="tx2"/>
                  </a:solidFill>
                </a:rPr>
                <a:t> in </a:t>
              </a:r>
              <a:r>
                <a:rPr dirty="0" err="1">
                  <a:solidFill>
                    <a:schemeClr val="tx2"/>
                  </a:solidFill>
                </a:rPr>
                <a:t>voluptate</a:t>
              </a:r>
              <a:r>
                <a:rPr dirty="0">
                  <a:solidFill>
                    <a:schemeClr val="tx2"/>
                  </a:solidFill>
                </a:rPr>
                <a:t> </a:t>
              </a:r>
              <a:r>
                <a:rPr dirty="0" err="1">
                  <a:solidFill>
                    <a:schemeClr val="tx2"/>
                  </a:solidFill>
                </a:rPr>
                <a:t>velit</a:t>
              </a:r>
              <a:r>
                <a:rPr dirty="0">
                  <a:solidFill>
                    <a:schemeClr val="tx2"/>
                  </a:solidFill>
                </a:rPr>
                <a:t> </a:t>
              </a:r>
              <a:r>
                <a:rPr dirty="0" err="1">
                  <a:solidFill>
                    <a:schemeClr val="tx2"/>
                  </a:solidFill>
                </a:rPr>
                <a:t>esse</a:t>
              </a:r>
              <a:r>
                <a:rPr dirty="0">
                  <a:solidFill>
                    <a:schemeClr val="tx2"/>
                  </a:solidFill>
                </a:rPr>
                <a:t> </a:t>
              </a:r>
              <a:r>
                <a:rPr dirty="0" err="1">
                  <a:solidFill>
                    <a:schemeClr val="tx2"/>
                  </a:solidFill>
                </a:rPr>
                <a:t>cillum</a:t>
              </a:r>
              <a:r>
                <a:rPr dirty="0">
                  <a:solidFill>
                    <a:schemeClr val="tx2"/>
                  </a:solidFill>
                </a:rPr>
                <a:t> dolore </a:t>
              </a:r>
              <a:r>
                <a:rPr dirty="0" err="1">
                  <a:solidFill>
                    <a:schemeClr val="tx2"/>
                  </a:solidFill>
                </a:rPr>
                <a:t>eu</a:t>
              </a:r>
              <a:r>
                <a:rPr dirty="0">
                  <a:solidFill>
                    <a:schemeClr val="tx2"/>
                  </a:solidFill>
                </a:rPr>
                <a:t> </a:t>
              </a:r>
              <a:r>
                <a:rPr dirty="0" err="1">
                  <a:solidFill>
                    <a:schemeClr val="tx2"/>
                  </a:solidFill>
                </a:rPr>
                <a:t>fugiat</a:t>
              </a:r>
              <a:r>
                <a:rPr dirty="0">
                  <a:solidFill>
                    <a:schemeClr val="tx2"/>
                  </a:solidFill>
                </a:rPr>
                <a:t> </a:t>
              </a:r>
              <a:r>
                <a:rPr dirty="0" err="1">
                  <a:solidFill>
                    <a:schemeClr val="tx2"/>
                  </a:solidFill>
                </a:rPr>
                <a:t>nulla</a:t>
              </a:r>
              <a:r>
                <a:rPr dirty="0">
                  <a:solidFill>
                    <a:schemeClr val="tx2"/>
                  </a:solidFill>
                </a:rPr>
                <a:t> </a:t>
              </a:r>
              <a:r>
                <a:rPr dirty="0" err="1">
                  <a:solidFill>
                    <a:schemeClr val="tx2"/>
                  </a:solidFill>
                </a:rPr>
                <a:t>pariatur</a:t>
              </a:r>
              <a:r>
                <a:rPr dirty="0">
                  <a:solidFill>
                    <a:schemeClr val="tx2"/>
                  </a:solidFill>
                </a:rPr>
                <a:t>. </a:t>
              </a:r>
              <a:r>
                <a:rPr dirty="0" err="1">
                  <a:solidFill>
                    <a:schemeClr val="tx2"/>
                  </a:solidFill>
                </a:rPr>
                <a:t>Excepteur</a:t>
              </a:r>
              <a:r>
                <a:rPr dirty="0">
                  <a:solidFill>
                    <a:schemeClr val="tx2"/>
                  </a:solidFill>
                </a:rPr>
                <a:t> </a:t>
              </a:r>
              <a:r>
                <a:rPr dirty="0" err="1">
                  <a:solidFill>
                    <a:schemeClr val="tx2"/>
                  </a:solidFill>
                </a:rPr>
                <a:t>sint</a:t>
              </a:r>
              <a:r>
                <a:rPr dirty="0">
                  <a:solidFill>
                    <a:schemeClr val="tx2"/>
                  </a:solidFill>
                </a:rPr>
                <a:t> </a:t>
              </a:r>
              <a:r>
                <a:rPr dirty="0" err="1">
                  <a:solidFill>
                    <a:schemeClr val="tx2"/>
                  </a:solidFill>
                </a:rPr>
                <a:t>occaecat</a:t>
              </a:r>
              <a:r>
                <a:rPr dirty="0">
                  <a:solidFill>
                    <a:schemeClr val="tx2"/>
                  </a:solidFill>
                </a:rPr>
                <a:t>.</a:t>
              </a:r>
            </a:p>
          </p:txBody>
        </p:sp>
      </p:grpSp>
    </p:spTree>
  </p:cSld>
  <p:clrMapOvr>
    <a:masterClrMapping/>
  </p:clrMapOvr>
  <p:transition spd="med"/>
</p:sld>
</file>

<file path=ppt/theme/theme1.xml><?xml version="1.0" encoding="utf-8"?>
<a:theme xmlns:a="http://schemas.openxmlformats.org/drawingml/2006/main" name="White">
  <a:themeElements>
    <a:clrScheme name="029-FlatColour">
      <a:dk1>
        <a:srgbClr val="1D1C21"/>
      </a:dk1>
      <a:lt1>
        <a:srgbClr val="F3F6F4"/>
      </a:lt1>
      <a:dk2>
        <a:srgbClr val="516B7E"/>
      </a:dk2>
      <a:lt2>
        <a:srgbClr val="FEFFFE"/>
      </a:lt2>
      <a:accent1>
        <a:srgbClr val="03BCB1"/>
      </a:accent1>
      <a:accent2>
        <a:srgbClr val="D41470"/>
      </a:accent2>
      <a:accent3>
        <a:srgbClr val="FCA124"/>
      </a:accent3>
      <a:accent4>
        <a:srgbClr val="D6E021"/>
      </a:accent4>
      <a:accent5>
        <a:srgbClr val="8B538C"/>
      </a:accent5>
      <a:accent6>
        <a:srgbClr val="03BCB1"/>
      </a:accent6>
      <a:hlink>
        <a:srgbClr val="03BCB1"/>
      </a:hlink>
      <a:folHlink>
        <a:srgbClr val="8B538C"/>
      </a:folHlink>
    </a:clrScheme>
    <a:fontScheme name="White">
      <a:majorFont>
        <a:latin typeface="DM Sans Bold"/>
        <a:ea typeface="DM Sans Bold"/>
        <a:cs typeface="DM Sans Bold"/>
      </a:majorFont>
      <a:minorFont>
        <a:latin typeface="DM Sans Bold"/>
        <a:ea typeface="DM Sans Bold"/>
        <a:cs typeface="DM Sans Bold"/>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55BAB1"/>
        </a:solidFill>
        <a:ln w="12700" cap="flat">
          <a:noFill/>
          <a:miter lim="400000"/>
        </a:ln>
        <a:effectLst/>
        <a:sp3d/>
      </a:spPr>
      <a:bodyPr rot="0" spcFirstLastPara="1" vertOverflow="overflow" horzOverflow="overflow" vert="horz" wrap="square" lIns="0" tIns="0" rIns="0" bIns="0" numCol="1" spcCol="38100" rtlCol="0" anchor="ctr">
        <a:spAutoFit/>
      </a:bodyPr>
      <a:lstStyle>
        <a:defPPr marL="0" marR="0" indent="0" algn="ctr" defTabSz="1528703" rtl="0" fontAlgn="auto" latinLnBrk="0" hangingPunct="0">
          <a:lnSpc>
            <a:spcPct val="100000"/>
          </a:lnSpc>
          <a:spcBef>
            <a:spcPts val="0"/>
          </a:spcBef>
          <a:spcAft>
            <a:spcPts val="0"/>
          </a:spcAft>
          <a:buClrTx/>
          <a:buSzTx/>
          <a:buFontTx/>
          <a:buNone/>
          <a:tabLst/>
          <a:defRPr kumimoji="0" sz="54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White">
  <a:themeElements>
    <a:clrScheme name="White">
      <a:dk1>
        <a:srgbClr val="000000"/>
      </a:dk1>
      <a:lt1>
        <a:srgbClr val="FFFFFF"/>
      </a:lt1>
      <a:dk2>
        <a:srgbClr val="5E5E5E"/>
      </a:dk2>
      <a:lt2>
        <a:srgbClr val="D5D5D5"/>
      </a:lt2>
      <a:accent1>
        <a:srgbClr val="00A2FF"/>
      </a:accent1>
      <a:accent2>
        <a:srgbClr val="16E7CF"/>
      </a:accent2>
      <a:accent3>
        <a:srgbClr val="61D836"/>
      </a:accent3>
      <a:accent4>
        <a:srgbClr val="FAE232"/>
      </a:accent4>
      <a:accent5>
        <a:srgbClr val="FF644E"/>
      </a:accent5>
      <a:accent6>
        <a:srgbClr val="EF5FA7"/>
      </a:accent6>
      <a:hlink>
        <a:srgbClr val="0000FF"/>
      </a:hlink>
      <a:folHlink>
        <a:srgbClr val="FF00FF"/>
      </a:folHlink>
    </a:clrScheme>
    <a:fontScheme name="White">
      <a:majorFont>
        <a:latin typeface="DM Sans Bold"/>
        <a:ea typeface="DM Sans Bold"/>
        <a:cs typeface="DM Sans Bold"/>
      </a:majorFont>
      <a:minorFont>
        <a:latin typeface="DM Sans Bold"/>
        <a:ea typeface="DM Sans Bold"/>
        <a:cs typeface="DM Sans Bold"/>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55BAB1"/>
        </a:solidFill>
        <a:ln w="12700" cap="flat">
          <a:noFill/>
          <a:miter lim="400000"/>
        </a:ln>
        <a:effectLst/>
        <a:sp3d/>
      </a:spPr>
      <a:bodyPr rot="0" spcFirstLastPara="1" vertOverflow="overflow" horzOverflow="overflow" vert="horz" wrap="square" lIns="0" tIns="0" rIns="0" bIns="0" numCol="1" spcCol="38100" rtlCol="0" anchor="ctr">
        <a:spAutoFit/>
      </a:bodyPr>
      <a:lstStyle>
        <a:defPPr marL="0" marR="0" indent="0" algn="ctr" defTabSz="1528703" rtl="0" fontAlgn="auto" latinLnBrk="0" hangingPunct="0">
          <a:lnSpc>
            <a:spcPct val="100000"/>
          </a:lnSpc>
          <a:spcBef>
            <a:spcPts val="0"/>
          </a:spcBef>
          <a:spcAft>
            <a:spcPts val="0"/>
          </a:spcAft>
          <a:buClrTx/>
          <a:buSzTx/>
          <a:buFontTx/>
          <a:buNone/>
          <a:tabLst/>
          <a:defRPr kumimoji="0" sz="54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81</TotalTime>
  <Words>130</Words>
  <Application>Microsoft Macintosh PowerPoint</Application>
  <PresentationFormat>Custom</PresentationFormat>
  <Paragraphs>6</Paragraphs>
  <Slides>1</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vt:i4>
      </vt:variant>
    </vt:vector>
  </HeadingPairs>
  <TitlesOfParts>
    <vt:vector size="7" baseType="lpstr">
      <vt:lpstr>DM Sans Bold</vt:lpstr>
      <vt:lpstr>DM Sans Regular</vt:lpstr>
      <vt:lpstr>Helvetica Neue</vt:lpstr>
      <vt:lpstr>Helvetica Neue Light</vt:lpstr>
      <vt:lpstr>Helvetica Neue Medium</vt:lpstr>
      <vt:lpstr>White</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cp:lastModifiedBy>Анастасия Мясоедова</cp:lastModifiedBy>
  <cp:revision>8</cp:revision>
  <dcterms:modified xsi:type="dcterms:W3CDTF">2021-02-10T15:34:54Z</dcterms:modified>
</cp:coreProperties>
</file>