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70"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82" d="100"/>
          <a:sy n="82" d="100"/>
        </p:scale>
        <p:origin x="193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prstGeom prst="rect">
            <a:avLst/>
          </a:prstGeom>
        </p:spPr>
        <p:txBody>
          <a:bodyPr/>
          <a:lstStyle/>
          <a:p>
            <a:r>
              <a:t>Title Text</a:t>
            </a:r>
          </a:p>
        </p:txBody>
      </p:sp>
      <p:sp>
        <p:nvSpPr>
          <p:cNvPr id="12" name="Body Level One…"/>
          <p:cNvSpPr txBox="1">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1273386" y="5994400"/>
            <a:ext cx="10464802" cy="389264"/>
          </a:xfrm>
          <a:prstGeom prst="rect">
            <a:avLst/>
          </a:prstGeom>
        </p:spPr>
        <p:txBody>
          <a:bodyPr>
            <a:spAutoFit/>
          </a:bodyPr>
          <a:lstStyle>
            <a:lvl1pPr>
              <a:defRPr sz="2200" i="1"/>
            </a:lvl1pPr>
          </a:lstStyle>
          <a:p>
            <a:r>
              <a:t>–Johnny Appleseed</a:t>
            </a:r>
          </a:p>
        </p:txBody>
      </p:sp>
      <p:sp>
        <p:nvSpPr>
          <p:cNvPr id="94" name="“Type a quote here.”"/>
          <p:cNvSpPr txBox="1">
            <a:spLocks noGrp="1"/>
          </p:cNvSpPr>
          <p:nvPr>
            <p:ph type="body" sz="quarter" idx="22"/>
          </p:nvPr>
        </p:nvSpPr>
        <p:spPr>
          <a:xfrm>
            <a:off x="1273386" y="4399192"/>
            <a:ext cx="10464802" cy="562362"/>
          </a:xfrm>
          <a:prstGeom prst="rect">
            <a:avLst/>
          </a:prstGeom>
        </p:spPr>
        <p:txBody>
          <a:bodyPr anchor="ctr">
            <a:spAutoFit/>
          </a:bodyPr>
          <a:lstStyle>
            <a:lvl1pPr>
              <a:defRPr sz="3400">
                <a:latin typeface="Helvetica Neue Medium"/>
                <a:ea typeface="Helvetica Neue Medium"/>
                <a:cs typeface="Helvetica Neue Medium"/>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532241774_2880x1920.jpg"/>
          <p:cNvSpPr>
            <a:spLocks noGrp="1"/>
          </p:cNvSpPr>
          <p:nvPr>
            <p:ph type="pic" idx="21"/>
          </p:nvPr>
        </p:nvSpPr>
        <p:spPr>
          <a:xfrm>
            <a:off x="-27094" y="541866"/>
            <a:ext cx="13058988" cy="8705993"/>
          </a:xfrm>
          <a:prstGeom prst="rect">
            <a:avLst/>
          </a:prstGeom>
        </p:spPr>
        <p:txBody>
          <a:bodyPr lIns="91439" tIns="45719" rIns="91439" bIns="45719">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532241774_2880x1920.jpg"/>
          <p:cNvSpPr>
            <a:spLocks noGrp="1"/>
          </p:cNvSpPr>
          <p:nvPr>
            <p:ph type="pic" idx="21"/>
          </p:nvPr>
        </p:nvSpPr>
        <p:spPr>
          <a:xfrm>
            <a:off x="1667183" y="1009226"/>
            <a:ext cx="9672321" cy="6448215"/>
          </a:xfrm>
          <a:prstGeom prst="rect">
            <a:avLst/>
          </a:prstGeom>
        </p:spPr>
        <p:txBody>
          <a:bodyPr lIns="91439" tIns="45719" rIns="91439" bIns="45719">
            <a:noAutofit/>
          </a:bodyPr>
          <a:lstStyle/>
          <a:p>
            <a:endParaRPr/>
          </a:p>
        </p:txBody>
      </p:sp>
      <p:sp>
        <p:nvSpPr>
          <p:cNvPr id="21" name="Title Text"/>
          <p:cNvSpPr txBox="1">
            <a:spLocks noGrp="1"/>
          </p:cNvSpPr>
          <p:nvPr>
            <p:ph type="title"/>
          </p:nvPr>
        </p:nvSpPr>
        <p:spPr>
          <a:xfrm>
            <a:off x="338666" y="6292426"/>
            <a:ext cx="12327468" cy="1070188"/>
          </a:xfrm>
          <a:prstGeom prst="rect">
            <a:avLst/>
          </a:prstGeom>
        </p:spPr>
        <p:txBody>
          <a:bodyPr/>
          <a:lstStyle/>
          <a:p>
            <a:r>
              <a:t>Title Text</a:t>
            </a:r>
          </a:p>
        </p:txBody>
      </p:sp>
      <p:sp>
        <p:nvSpPr>
          <p:cNvPr id="22" name="Body Level One…"/>
          <p:cNvSpPr txBox="1">
            <a:spLocks noGrp="1"/>
          </p:cNvSpPr>
          <p:nvPr>
            <p:ph type="body" sz="quarter" idx="1"/>
          </p:nvPr>
        </p:nvSpPr>
        <p:spPr>
          <a:xfrm>
            <a:off x="338666" y="7321973"/>
            <a:ext cx="12327468" cy="84666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948266" y="3637279"/>
            <a:ext cx="11108268" cy="2479042"/>
          </a:xfrm>
          <a:prstGeom prst="rect">
            <a:avLst/>
          </a:prstGeom>
        </p:spPr>
        <p:txBody>
          <a:bodyPr anchor="ct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532204087_1355x1355.jpg"/>
          <p:cNvSpPr>
            <a:spLocks noGrp="1"/>
          </p:cNvSpPr>
          <p:nvPr>
            <p:ph type="pic" sz="half" idx="21"/>
          </p:nvPr>
        </p:nvSpPr>
        <p:spPr>
          <a:xfrm>
            <a:off x="6841066" y="1727199"/>
            <a:ext cx="6116322" cy="6116322"/>
          </a:xfrm>
          <a:prstGeom prst="rect">
            <a:avLst/>
          </a:prstGeom>
        </p:spPr>
        <p:txBody>
          <a:bodyPr lIns="91439" tIns="45719" rIns="91439" bIns="45719">
            <a:noAutofit/>
          </a:bodyPr>
          <a:lstStyle/>
          <a:p>
            <a:endParaRPr/>
          </a:p>
        </p:txBody>
      </p:sp>
      <p:sp>
        <p:nvSpPr>
          <p:cNvPr id="39" name="Title Text"/>
          <p:cNvSpPr txBox="1">
            <a:spLocks noGrp="1"/>
          </p:cNvSpPr>
          <p:nvPr>
            <p:ph type="title"/>
          </p:nvPr>
        </p:nvSpPr>
        <p:spPr>
          <a:xfrm>
            <a:off x="880533" y="1727199"/>
            <a:ext cx="5452534" cy="2959948"/>
          </a:xfrm>
          <a:prstGeom prst="rect">
            <a:avLst/>
          </a:prstGeom>
        </p:spPr>
        <p:txBody>
          <a:bodyPr/>
          <a:lstStyle/>
          <a:p>
            <a:r>
              <a:t>Title Text</a:t>
            </a:r>
          </a:p>
        </p:txBody>
      </p:sp>
      <p:sp>
        <p:nvSpPr>
          <p:cNvPr id="40" name="Body Level One…"/>
          <p:cNvSpPr txBox="1">
            <a:spLocks noGrp="1"/>
          </p:cNvSpPr>
          <p:nvPr>
            <p:ph type="body" sz="quarter" idx="1"/>
          </p:nvPr>
        </p:nvSpPr>
        <p:spPr>
          <a:xfrm>
            <a:off x="880533" y="4700693"/>
            <a:ext cx="5452534" cy="305477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57" name="Body Level One…"/>
          <p:cNvSpPr txBox="1">
            <a:spLocks noGrp="1"/>
          </p:cNvSpPr>
          <p:nvPr>
            <p:ph type="body" idx="1"/>
          </p:nvPr>
        </p:nvSpPr>
        <p:spPr>
          <a:xfrm>
            <a:off x="900853" y="2898986"/>
            <a:ext cx="11203094" cy="4958081"/>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532205080_1647x1098.jpg"/>
          <p:cNvSpPr>
            <a:spLocks noGrp="1"/>
          </p:cNvSpPr>
          <p:nvPr>
            <p:ph type="pic" sz="half" idx="21"/>
          </p:nvPr>
        </p:nvSpPr>
        <p:spPr>
          <a:xfrm>
            <a:off x="5845386" y="2898986"/>
            <a:ext cx="7437122" cy="4958081"/>
          </a:xfrm>
          <a:prstGeom prst="rect">
            <a:avLst/>
          </a:prstGeom>
        </p:spPr>
        <p:txBody>
          <a:bodyPr lIns="91439" tIns="45719" rIns="91439" bIns="45719">
            <a:noAutofit/>
          </a:bodyPr>
          <a:lstStyle/>
          <a:p>
            <a:endParaRPr/>
          </a:p>
        </p:txBody>
      </p:sp>
      <p:sp>
        <p:nvSpPr>
          <p:cNvPr id="6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67" name="Body Level One…"/>
          <p:cNvSpPr txBox="1">
            <a:spLocks noGrp="1"/>
          </p:cNvSpPr>
          <p:nvPr>
            <p:ph type="body" sz="half" idx="1"/>
          </p:nvPr>
        </p:nvSpPr>
        <p:spPr>
          <a:xfrm>
            <a:off x="900853" y="2898986"/>
            <a:ext cx="5452534" cy="4958081"/>
          </a:xfrm>
          <a:prstGeom prst="rect">
            <a:avLst/>
          </a:prstGeom>
        </p:spPr>
        <p:txBody>
          <a:bodyPr anchor="ctr"/>
          <a:lstStyle>
            <a:lvl1pPr marL="382336" indent="-382336" algn="l">
              <a:spcBef>
                <a:spcPts val="3200"/>
              </a:spcBef>
              <a:buSzPct val="125000"/>
              <a:buChar char="•"/>
              <a:defRPr sz="2600"/>
            </a:lvl1pPr>
            <a:lvl2pPr marL="941136" indent="-382336" algn="l">
              <a:spcBef>
                <a:spcPts val="3200"/>
              </a:spcBef>
              <a:buSzPct val="125000"/>
              <a:buChar char="•"/>
              <a:defRPr sz="2600"/>
            </a:lvl2pPr>
            <a:lvl3pPr marL="1499936" indent="-382336" algn="l">
              <a:spcBef>
                <a:spcPts val="3200"/>
              </a:spcBef>
              <a:buSzPct val="125000"/>
              <a:buChar char="•"/>
              <a:defRPr sz="2600"/>
            </a:lvl3pPr>
            <a:lvl4pPr marL="2058736" indent="-382336" algn="l">
              <a:spcBef>
                <a:spcPts val="3200"/>
              </a:spcBef>
              <a:buSzPct val="125000"/>
              <a:buChar char="•"/>
              <a:defRPr sz="2600"/>
            </a:lvl4pPr>
            <a:lvl5pPr marL="2617536" indent="-382336" algn="l">
              <a:spcBef>
                <a:spcPts val="3200"/>
              </a:spcBef>
              <a:buSzPct val="125000"/>
              <a:buChar char="•"/>
              <a:defRPr sz="26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00853" y="2167466"/>
            <a:ext cx="11203094" cy="5418668"/>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532205080_1647x1098.jpg"/>
          <p:cNvSpPr>
            <a:spLocks noGrp="1"/>
          </p:cNvSpPr>
          <p:nvPr>
            <p:ph type="pic" sz="quarter" idx="21"/>
          </p:nvPr>
        </p:nvSpPr>
        <p:spPr>
          <a:xfrm>
            <a:off x="8160173" y="4978400"/>
            <a:ext cx="4439921" cy="2959947"/>
          </a:xfrm>
          <a:prstGeom prst="rect">
            <a:avLst/>
          </a:prstGeom>
        </p:spPr>
        <p:txBody>
          <a:bodyPr lIns="91439" tIns="45719" rIns="91439" bIns="45719">
            <a:noAutofit/>
          </a:bodyPr>
          <a:lstStyle/>
          <a:p>
            <a:endParaRPr/>
          </a:p>
        </p:txBody>
      </p:sp>
      <p:sp>
        <p:nvSpPr>
          <p:cNvPr id="84" name="532204087_1355x1355.jpg"/>
          <p:cNvSpPr>
            <a:spLocks noGrp="1"/>
          </p:cNvSpPr>
          <p:nvPr>
            <p:ph type="pic" sz="quarter" idx="22"/>
          </p:nvPr>
        </p:nvSpPr>
        <p:spPr>
          <a:xfrm>
            <a:off x="8405707" y="1679786"/>
            <a:ext cx="3948854" cy="3948854"/>
          </a:xfrm>
          <a:prstGeom prst="rect">
            <a:avLst/>
          </a:prstGeom>
        </p:spPr>
        <p:txBody>
          <a:bodyPr lIns="91439" tIns="45719" rIns="91439" bIns="45719">
            <a:noAutofit/>
          </a:bodyPr>
          <a:lstStyle/>
          <a:p>
            <a:endParaRPr/>
          </a:p>
        </p:txBody>
      </p:sp>
      <p:sp>
        <p:nvSpPr>
          <p:cNvPr id="85" name="532241774_2880x1920.jpg"/>
          <p:cNvSpPr>
            <a:spLocks noGrp="1"/>
          </p:cNvSpPr>
          <p:nvPr>
            <p:ph type="pic" idx="23"/>
          </p:nvPr>
        </p:nvSpPr>
        <p:spPr>
          <a:xfrm>
            <a:off x="-528321" y="1822026"/>
            <a:ext cx="9174481" cy="6116322"/>
          </a:xfrm>
          <a:prstGeom prst="rect">
            <a:avLst/>
          </a:prstGeom>
        </p:spPr>
        <p:txBody>
          <a:bodyPr lIns="91439" tIns="45719" rIns="91439" bIns="45719">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48266" y="2445173"/>
            <a:ext cx="11108268" cy="247904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nchor="b">
            <a:normAutofit/>
          </a:bodyPr>
          <a:lstStyle/>
          <a:p>
            <a:r>
              <a:t>Title Text</a:t>
            </a:r>
          </a:p>
        </p:txBody>
      </p:sp>
      <p:sp>
        <p:nvSpPr>
          <p:cNvPr id="3" name="Body Level One…"/>
          <p:cNvSpPr txBox="1">
            <a:spLocks noGrp="1"/>
          </p:cNvSpPr>
          <p:nvPr>
            <p:ph type="body" idx="1"/>
          </p:nvPr>
        </p:nvSpPr>
        <p:spPr>
          <a:xfrm>
            <a:off x="948266" y="4991946"/>
            <a:ext cx="11108268" cy="846668"/>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52590" y="8195733"/>
            <a:ext cx="292846" cy="276894"/>
          </a:xfrm>
          <a:prstGeom prst="rect">
            <a:avLst/>
          </a:prstGeom>
          <a:ln w="3175">
            <a:miter lim="400000"/>
          </a:ln>
        </p:spPr>
        <p:txBody>
          <a:bodyPr wrap="none" lIns="27093" tIns="27093" rIns="27093" bIns="27093">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457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914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1371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18288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22860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2743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3200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3657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BCB9C19-51DC-EE45-A2CB-FD1785C61F5B}"/>
              </a:ext>
            </a:extLst>
          </p:cNvPr>
          <p:cNvGrpSpPr/>
          <p:nvPr/>
        </p:nvGrpSpPr>
        <p:grpSpPr>
          <a:xfrm>
            <a:off x="935905" y="1187457"/>
            <a:ext cx="12071745" cy="8562520"/>
            <a:chOff x="935905" y="1187457"/>
            <a:chExt cx="12071745" cy="8562520"/>
          </a:xfrm>
        </p:grpSpPr>
        <p:sp>
          <p:nvSpPr>
            <p:cNvPr id="604" name="Shape"/>
            <p:cNvSpPr/>
            <p:nvPr/>
          </p:nvSpPr>
          <p:spPr>
            <a:xfrm>
              <a:off x="935905" y="3023415"/>
              <a:ext cx="2088373" cy="6723693"/>
            </a:xfrm>
            <a:custGeom>
              <a:avLst/>
              <a:gdLst/>
              <a:ahLst/>
              <a:cxnLst>
                <a:cxn ang="0">
                  <a:pos x="wd2" y="hd2"/>
                </a:cxn>
                <a:cxn ang="5400000">
                  <a:pos x="wd2" y="hd2"/>
                </a:cxn>
                <a:cxn ang="10800000">
                  <a:pos x="wd2" y="hd2"/>
                </a:cxn>
                <a:cxn ang="16200000">
                  <a:pos x="wd2" y="hd2"/>
                </a:cxn>
              </a:cxnLst>
              <a:rect l="0" t="0" r="r" b="b"/>
              <a:pathLst>
                <a:path w="21488" h="21598" extrusionOk="0">
                  <a:moveTo>
                    <a:pt x="10694" y="0"/>
                  </a:moveTo>
                  <a:cubicBezTo>
                    <a:pt x="10411" y="1"/>
                    <a:pt x="10151" y="48"/>
                    <a:pt x="10003" y="123"/>
                  </a:cubicBezTo>
                  <a:lnTo>
                    <a:pt x="149" y="4023"/>
                  </a:lnTo>
                  <a:cubicBezTo>
                    <a:pt x="-45" y="4110"/>
                    <a:pt x="-50" y="4226"/>
                    <a:pt x="137" y="4315"/>
                  </a:cubicBezTo>
                  <a:cubicBezTo>
                    <a:pt x="277" y="4382"/>
                    <a:pt x="509" y="4425"/>
                    <a:pt x="764" y="4430"/>
                  </a:cubicBezTo>
                  <a:lnTo>
                    <a:pt x="4640" y="4431"/>
                  </a:lnTo>
                  <a:lnTo>
                    <a:pt x="4640" y="21598"/>
                  </a:lnTo>
                  <a:lnTo>
                    <a:pt x="16656" y="21598"/>
                  </a:lnTo>
                  <a:lnTo>
                    <a:pt x="16656" y="4431"/>
                  </a:lnTo>
                  <a:lnTo>
                    <a:pt x="20750" y="4432"/>
                  </a:lnTo>
                  <a:cubicBezTo>
                    <a:pt x="21057" y="4423"/>
                    <a:pt x="21323" y="4361"/>
                    <a:pt x="21434" y="4271"/>
                  </a:cubicBezTo>
                  <a:cubicBezTo>
                    <a:pt x="21550" y="4177"/>
                    <a:pt x="21476" y="4070"/>
                    <a:pt x="21245" y="3999"/>
                  </a:cubicBezTo>
                  <a:lnTo>
                    <a:pt x="11412" y="121"/>
                  </a:lnTo>
                  <a:cubicBezTo>
                    <a:pt x="11258" y="44"/>
                    <a:pt x="10985" y="-2"/>
                    <a:pt x="10694" y="0"/>
                  </a:cubicBezTo>
                  <a:close/>
                </a:path>
              </a:pathLst>
            </a:custGeom>
            <a:solidFill>
              <a:schemeClr val="bg1"/>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605" name="Shape"/>
            <p:cNvSpPr/>
            <p:nvPr/>
          </p:nvSpPr>
          <p:spPr>
            <a:xfrm>
              <a:off x="1495090" y="4041535"/>
              <a:ext cx="942847" cy="5708442"/>
            </a:xfrm>
            <a:custGeom>
              <a:avLst/>
              <a:gdLst/>
              <a:ahLst/>
              <a:cxnLst>
                <a:cxn ang="0">
                  <a:pos x="wd2" y="hd2"/>
                </a:cxn>
                <a:cxn ang="5400000">
                  <a:pos x="wd2" y="hd2"/>
                </a:cxn>
                <a:cxn ang="10800000">
                  <a:pos x="wd2" y="hd2"/>
                </a:cxn>
                <a:cxn ang="16200000">
                  <a:pos x="wd2" y="hd2"/>
                </a:cxn>
              </a:cxnLst>
              <a:rect l="0" t="0" r="r" b="b"/>
              <a:pathLst>
                <a:path w="21488" h="21599" extrusionOk="0">
                  <a:moveTo>
                    <a:pt x="10695" y="0"/>
                  </a:moveTo>
                  <a:cubicBezTo>
                    <a:pt x="10412" y="1"/>
                    <a:pt x="10151" y="25"/>
                    <a:pt x="10004" y="65"/>
                  </a:cubicBezTo>
                  <a:lnTo>
                    <a:pt x="150" y="2140"/>
                  </a:lnTo>
                  <a:cubicBezTo>
                    <a:pt x="-45" y="2186"/>
                    <a:pt x="-51" y="2248"/>
                    <a:pt x="135" y="2295"/>
                  </a:cubicBezTo>
                  <a:cubicBezTo>
                    <a:pt x="275" y="2331"/>
                    <a:pt x="507" y="2353"/>
                    <a:pt x="762" y="2356"/>
                  </a:cubicBezTo>
                  <a:lnTo>
                    <a:pt x="5492" y="2356"/>
                  </a:lnTo>
                  <a:lnTo>
                    <a:pt x="5492" y="21599"/>
                  </a:lnTo>
                  <a:lnTo>
                    <a:pt x="15998" y="21599"/>
                  </a:lnTo>
                  <a:lnTo>
                    <a:pt x="15998" y="2357"/>
                  </a:lnTo>
                  <a:lnTo>
                    <a:pt x="20750" y="2357"/>
                  </a:lnTo>
                  <a:cubicBezTo>
                    <a:pt x="21057" y="2353"/>
                    <a:pt x="21322" y="2319"/>
                    <a:pt x="21433" y="2272"/>
                  </a:cubicBezTo>
                  <a:cubicBezTo>
                    <a:pt x="21549" y="2222"/>
                    <a:pt x="21476" y="2165"/>
                    <a:pt x="21246" y="2127"/>
                  </a:cubicBezTo>
                  <a:lnTo>
                    <a:pt x="11411" y="65"/>
                  </a:lnTo>
                  <a:cubicBezTo>
                    <a:pt x="11258" y="24"/>
                    <a:pt x="10986" y="-1"/>
                    <a:pt x="10695" y="0"/>
                  </a:cubicBezTo>
                  <a:close/>
                </a:path>
              </a:pathLst>
            </a:custGeom>
            <a:solidFill>
              <a:schemeClr val="accent1"/>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606" name="Shape"/>
            <p:cNvSpPr/>
            <p:nvPr/>
          </p:nvSpPr>
          <p:spPr>
            <a:xfrm>
              <a:off x="2662010" y="4443322"/>
              <a:ext cx="10343437" cy="4121389"/>
            </a:xfrm>
            <a:custGeom>
              <a:avLst/>
              <a:gdLst/>
              <a:ahLst/>
              <a:cxnLst>
                <a:cxn ang="0">
                  <a:pos x="wd2" y="hd2"/>
                </a:cxn>
                <a:cxn ang="5400000">
                  <a:pos x="wd2" y="hd2"/>
                </a:cxn>
                <a:cxn ang="10800000">
                  <a:pos x="wd2" y="hd2"/>
                </a:cxn>
                <a:cxn ang="16200000">
                  <a:pos x="wd2" y="hd2"/>
                </a:cxn>
              </a:cxnLst>
              <a:rect l="0" t="0" r="r" b="b"/>
              <a:pathLst>
                <a:path w="21595" h="21599" extrusionOk="0">
                  <a:moveTo>
                    <a:pt x="979" y="0"/>
                  </a:moveTo>
                  <a:cubicBezTo>
                    <a:pt x="954" y="1"/>
                    <a:pt x="930" y="36"/>
                    <a:pt x="916" y="91"/>
                  </a:cubicBezTo>
                  <a:lnTo>
                    <a:pt x="13" y="2963"/>
                  </a:lnTo>
                  <a:cubicBezTo>
                    <a:pt x="-4" y="3027"/>
                    <a:pt x="-5" y="3113"/>
                    <a:pt x="12" y="3178"/>
                  </a:cubicBezTo>
                  <a:cubicBezTo>
                    <a:pt x="25" y="3228"/>
                    <a:pt x="46" y="3259"/>
                    <a:pt x="70" y="3263"/>
                  </a:cubicBezTo>
                  <a:lnTo>
                    <a:pt x="503" y="3263"/>
                  </a:lnTo>
                  <a:lnTo>
                    <a:pt x="503" y="17756"/>
                  </a:lnTo>
                  <a:cubicBezTo>
                    <a:pt x="498" y="18803"/>
                    <a:pt x="665" y="19808"/>
                    <a:pt x="965" y="20536"/>
                  </a:cubicBezTo>
                  <a:cubicBezTo>
                    <a:pt x="1234" y="21188"/>
                    <a:pt x="1589" y="21567"/>
                    <a:pt x="1962" y="21599"/>
                  </a:cubicBezTo>
                  <a:lnTo>
                    <a:pt x="21595" y="21599"/>
                  </a:lnTo>
                  <a:lnTo>
                    <a:pt x="21591" y="19171"/>
                  </a:lnTo>
                  <a:lnTo>
                    <a:pt x="2054" y="19179"/>
                  </a:lnTo>
                  <a:cubicBezTo>
                    <a:pt x="1899" y="19185"/>
                    <a:pt x="1749" y="19036"/>
                    <a:pt x="1638" y="18766"/>
                  </a:cubicBezTo>
                  <a:cubicBezTo>
                    <a:pt x="1545" y="18540"/>
                    <a:pt x="1485" y="18243"/>
                    <a:pt x="1466" y="17922"/>
                  </a:cubicBezTo>
                  <a:lnTo>
                    <a:pt x="1466" y="3265"/>
                  </a:lnTo>
                  <a:lnTo>
                    <a:pt x="1901" y="3265"/>
                  </a:lnTo>
                  <a:cubicBezTo>
                    <a:pt x="1929" y="3259"/>
                    <a:pt x="1953" y="3212"/>
                    <a:pt x="1963" y="3146"/>
                  </a:cubicBezTo>
                  <a:cubicBezTo>
                    <a:pt x="1974" y="3077"/>
                    <a:pt x="1967" y="2998"/>
                    <a:pt x="1946" y="2946"/>
                  </a:cubicBezTo>
                  <a:lnTo>
                    <a:pt x="1045" y="89"/>
                  </a:lnTo>
                  <a:cubicBezTo>
                    <a:pt x="1031" y="33"/>
                    <a:pt x="1006" y="-1"/>
                    <a:pt x="979" y="0"/>
                  </a:cubicBezTo>
                  <a:close/>
                </a:path>
              </a:pathLst>
            </a:custGeom>
            <a:solidFill>
              <a:schemeClr val="accent2"/>
            </a:solidFill>
            <a:ln w="3175">
              <a:miter lim="400000"/>
            </a:ln>
          </p:spPr>
          <p:txBody>
            <a:bodyPr lIns="27093" tIns="27093" rIns="27093" bIns="27093"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607" name="Shape"/>
            <p:cNvSpPr/>
            <p:nvPr/>
          </p:nvSpPr>
          <p:spPr>
            <a:xfrm>
              <a:off x="3490559" y="5481031"/>
              <a:ext cx="9517091" cy="2258722"/>
            </a:xfrm>
            <a:custGeom>
              <a:avLst/>
              <a:gdLst/>
              <a:ahLst/>
              <a:cxnLst>
                <a:cxn ang="0">
                  <a:pos x="wd2" y="hd2"/>
                </a:cxn>
                <a:cxn ang="5400000">
                  <a:pos x="wd2" y="hd2"/>
                </a:cxn>
                <a:cxn ang="10800000">
                  <a:pos x="wd2" y="hd2"/>
                </a:cxn>
                <a:cxn ang="16200000">
                  <a:pos x="wd2" y="hd2"/>
                </a:cxn>
              </a:cxnLst>
              <a:rect l="0" t="0" r="r" b="b"/>
              <a:pathLst>
                <a:path w="21595" h="21598" extrusionOk="0">
                  <a:moveTo>
                    <a:pt x="1065" y="0"/>
                  </a:moveTo>
                  <a:cubicBezTo>
                    <a:pt x="1037" y="2"/>
                    <a:pt x="1011" y="65"/>
                    <a:pt x="996" y="166"/>
                  </a:cubicBezTo>
                  <a:lnTo>
                    <a:pt x="15" y="5406"/>
                  </a:lnTo>
                  <a:cubicBezTo>
                    <a:pt x="-4" y="5524"/>
                    <a:pt x="-5" y="5679"/>
                    <a:pt x="14" y="5799"/>
                  </a:cubicBezTo>
                  <a:cubicBezTo>
                    <a:pt x="27" y="5889"/>
                    <a:pt x="51" y="5947"/>
                    <a:pt x="76" y="5954"/>
                  </a:cubicBezTo>
                  <a:lnTo>
                    <a:pt x="547" y="5954"/>
                  </a:lnTo>
                  <a:lnTo>
                    <a:pt x="547" y="14587"/>
                  </a:lnTo>
                  <a:cubicBezTo>
                    <a:pt x="542" y="16496"/>
                    <a:pt x="724" y="18330"/>
                    <a:pt x="1049" y="19658"/>
                  </a:cubicBezTo>
                  <a:cubicBezTo>
                    <a:pt x="1341" y="20847"/>
                    <a:pt x="1727" y="21539"/>
                    <a:pt x="2133" y="21598"/>
                  </a:cubicBezTo>
                  <a:lnTo>
                    <a:pt x="21595" y="21598"/>
                  </a:lnTo>
                  <a:lnTo>
                    <a:pt x="21591" y="17168"/>
                  </a:lnTo>
                  <a:lnTo>
                    <a:pt x="2233" y="17182"/>
                  </a:lnTo>
                  <a:cubicBezTo>
                    <a:pt x="2064" y="17193"/>
                    <a:pt x="1902" y="16922"/>
                    <a:pt x="1781" y="16429"/>
                  </a:cubicBezTo>
                  <a:cubicBezTo>
                    <a:pt x="1680" y="16017"/>
                    <a:pt x="1614" y="15475"/>
                    <a:pt x="1594" y="14889"/>
                  </a:cubicBezTo>
                  <a:lnTo>
                    <a:pt x="1594" y="5957"/>
                  </a:lnTo>
                  <a:lnTo>
                    <a:pt x="2066" y="5957"/>
                  </a:lnTo>
                  <a:cubicBezTo>
                    <a:pt x="2097" y="5945"/>
                    <a:pt x="2123" y="5861"/>
                    <a:pt x="2134" y="5740"/>
                  </a:cubicBezTo>
                  <a:cubicBezTo>
                    <a:pt x="2145" y="5613"/>
                    <a:pt x="2138" y="5470"/>
                    <a:pt x="2115" y="5375"/>
                  </a:cubicBezTo>
                  <a:lnTo>
                    <a:pt x="1136" y="163"/>
                  </a:lnTo>
                  <a:cubicBezTo>
                    <a:pt x="1121" y="60"/>
                    <a:pt x="1094" y="-2"/>
                    <a:pt x="1065" y="0"/>
                  </a:cubicBezTo>
                  <a:close/>
                </a:path>
              </a:pathLst>
            </a:custGeom>
            <a:solidFill>
              <a:schemeClr val="accent3"/>
            </a:solidFill>
            <a:ln w="3175">
              <a:miter lim="400000"/>
            </a:ln>
          </p:spPr>
          <p:txBody>
            <a:bodyPr lIns="27093" tIns="27093" rIns="27093" bIns="27093"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608" name="3 Arrows Infographic Template"/>
            <p:cNvSpPr txBox="1"/>
            <p:nvPr/>
          </p:nvSpPr>
          <p:spPr>
            <a:xfrm>
              <a:off x="5063395" y="1187457"/>
              <a:ext cx="6323474" cy="1347377"/>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a:spAutoFit/>
            </a:bodyPr>
            <a:lstStyle>
              <a:lvl1pPr algn="l">
                <a:defRPr sz="4200" b="0">
                  <a:solidFill>
                    <a:srgbClr val="1D1C21"/>
                  </a:solidFill>
                  <a:latin typeface="+mn-lt"/>
                  <a:ea typeface="+mn-ea"/>
                  <a:cs typeface="+mn-cs"/>
                  <a:sym typeface="DM Sans Bold"/>
                </a:defRPr>
              </a:lvl1pPr>
            </a:lstStyle>
            <a:p>
              <a:r>
                <a:rPr dirty="0">
                  <a:solidFill>
                    <a:schemeClr val="tx1"/>
                  </a:solidFill>
                </a:rPr>
                <a:t>3 Arrows Infographic Template</a:t>
              </a:r>
            </a:p>
          </p:txBody>
        </p:sp>
        <p:sp>
          <p:nvSpPr>
            <p:cNvPr id="609" name="Lorem ipsum dolor sit amet, consectetur adipiscing elit, sed do eiusmod tempor incididunt ut labore et dolore magna aliqua. Ut enim ad minim veniam, quis"/>
            <p:cNvSpPr/>
            <p:nvPr/>
          </p:nvSpPr>
          <p:spPr>
            <a:xfrm>
              <a:off x="5073969" y="5086012"/>
              <a:ext cx="3264370" cy="128582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lgn="l" defTabSz="325120">
                <a:defRPr sz="16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endParaRPr dirty="0">
                <a:solidFill>
                  <a:schemeClr val="tx2"/>
                </a:solidFill>
              </a:endParaRPr>
            </a:p>
          </p:txBody>
        </p:sp>
        <p:sp>
          <p:nvSpPr>
            <p:cNvPr id="610" name="Subtitle Demo Text"/>
            <p:cNvSpPr/>
            <p:nvPr/>
          </p:nvSpPr>
          <p:spPr>
            <a:xfrm>
              <a:off x="5073969" y="4638012"/>
              <a:ext cx="3129536" cy="424047"/>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lgn="l" defTabSz="325120">
                <a:defRPr sz="2400" b="0">
                  <a:solidFill>
                    <a:srgbClr val="1D1C21"/>
                  </a:solidFill>
                  <a:latin typeface="+mn-lt"/>
                  <a:ea typeface="+mn-ea"/>
                  <a:cs typeface="+mn-cs"/>
                  <a:sym typeface="DM Sans Bold"/>
                </a:defRPr>
              </a:lvl1pPr>
            </a:lstStyle>
            <a:p>
              <a:r>
                <a:rPr dirty="0">
                  <a:solidFill>
                    <a:schemeClr val="tx1"/>
                  </a:solidFill>
                </a:rPr>
                <a:t>Subtitle Demo Text</a:t>
              </a:r>
            </a:p>
          </p:txBody>
        </p:sp>
        <p:sp>
          <p:nvSpPr>
            <p:cNvPr id="612" name="Lorem ipsum dolor sit amet, consectetur adipiscing elit, sed do eiusmod tempor incididunt ut labore et dolore magna aliqua. Ut enim ad minim veniam, quis"/>
            <p:cNvSpPr/>
            <p:nvPr/>
          </p:nvSpPr>
          <p:spPr>
            <a:xfrm>
              <a:off x="8804620" y="5086012"/>
              <a:ext cx="3264274" cy="128582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lgn="l" defTabSz="325120">
                <a:defRPr sz="16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endParaRPr dirty="0">
                <a:solidFill>
                  <a:schemeClr val="tx2"/>
                </a:solidFill>
              </a:endParaRPr>
            </a:p>
          </p:txBody>
        </p:sp>
        <p:sp>
          <p:nvSpPr>
            <p:cNvPr id="613" name="Subtitle Demo Text"/>
            <p:cNvSpPr/>
            <p:nvPr/>
          </p:nvSpPr>
          <p:spPr>
            <a:xfrm>
              <a:off x="8804620" y="4638012"/>
              <a:ext cx="3264275" cy="424047"/>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lgn="l" defTabSz="325120">
                <a:defRPr sz="2400" b="0">
                  <a:solidFill>
                    <a:srgbClr val="1D1C21"/>
                  </a:solidFill>
                  <a:latin typeface="+mn-lt"/>
                  <a:ea typeface="+mn-ea"/>
                  <a:cs typeface="+mn-cs"/>
                  <a:sym typeface="DM Sans Bold"/>
                </a:defRPr>
              </a:lvl1pPr>
            </a:lstStyle>
            <a:p>
              <a:r>
                <a:rPr dirty="0">
                  <a:solidFill>
                    <a:schemeClr val="tx1"/>
                  </a:solidFill>
                </a:rPr>
                <a:t>Subtitle Demo Text</a:t>
              </a:r>
            </a:p>
          </p:txBody>
        </p:sp>
        <p:sp>
          <p:nvSpPr>
            <p:cNvPr id="615" name="Lorem ipsum dolor sit amet, consectetur adipiscing elit, sed do eiusmod tempor inci ut labore et dolore magna aliqua. Ut enim ad minim veniam, quis nostrud exercitation ullamc laboris nisi ut aliquip ex ea commodo consequat. Duis aute irure dolor in repr"/>
            <p:cNvSpPr txBox="1"/>
            <p:nvPr/>
          </p:nvSpPr>
          <p:spPr>
            <a:xfrm>
              <a:off x="5088876" y="2738529"/>
              <a:ext cx="6980018" cy="128582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a:spAutoFit/>
            </a:bodyPr>
            <a:lstStyle>
              <a:lvl1pPr algn="l" defTabSz="325120">
                <a:defRPr sz="16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 </a:t>
              </a:r>
              <a:r>
                <a:rPr dirty="0" err="1">
                  <a:solidFill>
                    <a:schemeClr val="tx2"/>
                  </a:solidFill>
                </a:rPr>
                <a:t>Excepteur</a:t>
              </a:r>
              <a:r>
                <a:rPr dirty="0">
                  <a:solidFill>
                    <a:schemeClr val="tx2"/>
                  </a:solidFill>
                </a:rPr>
                <a:t> </a:t>
              </a:r>
              <a:r>
                <a:rPr dirty="0" err="1">
                  <a:solidFill>
                    <a:schemeClr val="tx2"/>
                  </a:solidFill>
                </a:rPr>
                <a:t>sint</a:t>
              </a:r>
              <a:r>
                <a:rPr dirty="0">
                  <a:solidFill>
                    <a:schemeClr val="tx2"/>
                  </a:solidFill>
                </a:rPr>
                <a:t>.</a:t>
              </a:r>
            </a:p>
          </p:txBody>
        </p:sp>
      </p:grpSp>
    </p:spTree>
  </p:cSld>
  <p:clrMapOvr>
    <a:masterClrMapping/>
  </p:clrMapOvr>
  <p:transition spd="med"/>
</p:sld>
</file>

<file path=ppt/theme/theme1.xml><?xml version="1.0" encoding="utf-8"?>
<a:theme xmlns:a="http://schemas.openxmlformats.org/drawingml/2006/main" name="White">
  <a:themeElements>
    <a:clrScheme name="029-FlatColour">
      <a:dk1>
        <a:srgbClr val="1D1C21"/>
      </a:dk1>
      <a:lt1>
        <a:srgbClr val="F3F6F4"/>
      </a:lt1>
      <a:dk2>
        <a:srgbClr val="516B7E"/>
      </a:dk2>
      <a:lt2>
        <a:srgbClr val="FEFFFE"/>
      </a:lt2>
      <a:accent1>
        <a:srgbClr val="03BCB1"/>
      </a:accent1>
      <a:accent2>
        <a:srgbClr val="D41470"/>
      </a:accent2>
      <a:accent3>
        <a:srgbClr val="FCA124"/>
      </a:accent3>
      <a:accent4>
        <a:srgbClr val="D6E021"/>
      </a:accent4>
      <a:accent5>
        <a:srgbClr val="8B538C"/>
      </a:accent5>
      <a:accent6>
        <a:srgbClr val="03BCB1"/>
      </a:accent6>
      <a:hlink>
        <a:srgbClr val="03BCB1"/>
      </a:hlink>
      <a:folHlink>
        <a:srgbClr val="8B538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22</TotalTime>
  <Words>129</Words>
  <Application>Microsoft Macintosh PowerPoint</Application>
  <PresentationFormat>Custom</PresentationFormat>
  <Paragraphs>6</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DM Sans Bold</vt:lpstr>
      <vt:lpstr>DM Sans Regular</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7</cp:revision>
  <dcterms:modified xsi:type="dcterms:W3CDTF">2021-02-10T15:35:02Z</dcterms:modified>
</cp:coreProperties>
</file>