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1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19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27094" y="541866"/>
            <a:ext cx="13058988" cy="870599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1667183" y="1009226"/>
            <a:ext cx="9672321" cy="644821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6841066" y="1727199"/>
            <a:ext cx="6116322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160173" y="4978400"/>
            <a:ext cx="4439921" cy="29599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8405707" y="1679786"/>
            <a:ext cx="3948854" cy="394885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52832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51FECCD-F5FC-5D49-82DD-81495DAED7BD}"/>
              </a:ext>
            </a:extLst>
          </p:cNvPr>
          <p:cNvGrpSpPr/>
          <p:nvPr/>
        </p:nvGrpSpPr>
        <p:grpSpPr>
          <a:xfrm>
            <a:off x="1118691" y="1177246"/>
            <a:ext cx="10756729" cy="7338199"/>
            <a:chOff x="1118691" y="1177246"/>
            <a:chExt cx="10756729" cy="733819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59E355D-1ED6-DD4C-9C2F-208CB6770AC8}"/>
                </a:ext>
              </a:extLst>
            </p:cNvPr>
            <p:cNvGrpSpPr/>
            <p:nvPr/>
          </p:nvGrpSpPr>
          <p:grpSpPr>
            <a:xfrm>
              <a:off x="3876424" y="2264346"/>
              <a:ext cx="5241073" cy="5240387"/>
              <a:chOff x="3876424" y="2264346"/>
              <a:chExt cx="5241073" cy="5240387"/>
            </a:xfrm>
          </p:grpSpPr>
          <p:grpSp>
            <p:nvGrpSpPr>
              <p:cNvPr id="629" name="Group"/>
              <p:cNvGrpSpPr/>
              <p:nvPr/>
            </p:nvGrpSpPr>
            <p:grpSpPr>
              <a:xfrm>
                <a:off x="3876424" y="2264346"/>
                <a:ext cx="5241073" cy="5240387"/>
                <a:chOff x="0" y="0"/>
                <a:chExt cx="5241072" cy="5240385"/>
              </a:xfrm>
            </p:grpSpPr>
            <p:sp>
              <p:nvSpPr>
                <p:cNvPr id="617" name="Shape"/>
                <p:cNvSpPr/>
                <p:nvPr/>
              </p:nvSpPr>
              <p:spPr>
                <a:xfrm>
                  <a:off x="2683511" y="246159"/>
                  <a:ext cx="1098942" cy="8664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1" h="21515" extrusionOk="0">
                      <a:moveTo>
                        <a:pt x="20930" y="0"/>
                      </a:moveTo>
                      <a:cubicBezTo>
                        <a:pt x="20827" y="1"/>
                        <a:pt x="20726" y="37"/>
                        <a:pt x="20636" y="110"/>
                      </a:cubicBezTo>
                      <a:lnTo>
                        <a:pt x="14874" y="4242"/>
                      </a:lnTo>
                      <a:cubicBezTo>
                        <a:pt x="14730" y="4385"/>
                        <a:pt x="14659" y="4617"/>
                        <a:pt x="14687" y="4846"/>
                      </a:cubicBezTo>
                      <a:cubicBezTo>
                        <a:pt x="14710" y="5027"/>
                        <a:pt x="14794" y="5184"/>
                        <a:pt x="14918" y="5281"/>
                      </a:cubicBezTo>
                      <a:lnTo>
                        <a:pt x="15529" y="5724"/>
                      </a:lnTo>
                      <a:lnTo>
                        <a:pt x="12281" y="12988"/>
                      </a:lnTo>
                      <a:cubicBezTo>
                        <a:pt x="12178" y="13284"/>
                        <a:pt x="11990" y="13520"/>
                        <a:pt x="11757" y="13651"/>
                      </a:cubicBezTo>
                      <a:cubicBezTo>
                        <a:pt x="11554" y="13764"/>
                        <a:pt x="11328" y="13791"/>
                        <a:pt x="11112" y="13727"/>
                      </a:cubicBezTo>
                      <a:cubicBezTo>
                        <a:pt x="9184" y="12878"/>
                        <a:pt x="7204" y="12236"/>
                        <a:pt x="5191" y="11802"/>
                      </a:cubicBezTo>
                      <a:cubicBezTo>
                        <a:pt x="3475" y="11432"/>
                        <a:pt x="1740" y="11216"/>
                        <a:pt x="0" y="11156"/>
                      </a:cubicBezTo>
                      <a:lnTo>
                        <a:pt x="47" y="17880"/>
                      </a:lnTo>
                      <a:cubicBezTo>
                        <a:pt x="2079" y="17918"/>
                        <a:pt x="4102" y="18220"/>
                        <a:pt x="6085" y="18783"/>
                      </a:cubicBezTo>
                      <a:cubicBezTo>
                        <a:pt x="8079" y="19349"/>
                        <a:pt x="10021" y="20176"/>
                        <a:pt x="11880" y="21248"/>
                      </a:cubicBezTo>
                      <a:cubicBezTo>
                        <a:pt x="12476" y="21558"/>
                        <a:pt x="13138" y="21600"/>
                        <a:pt x="13756" y="21367"/>
                      </a:cubicBezTo>
                      <a:cubicBezTo>
                        <a:pt x="14377" y="21132"/>
                        <a:pt x="14914" y="20634"/>
                        <a:pt x="15278" y="19957"/>
                      </a:cubicBezTo>
                      <a:lnTo>
                        <a:pt x="20219" y="9122"/>
                      </a:lnTo>
                      <a:lnTo>
                        <a:pt x="20869" y="9594"/>
                      </a:lnTo>
                      <a:cubicBezTo>
                        <a:pt x="21015" y="9718"/>
                        <a:pt x="21206" y="9721"/>
                        <a:pt x="21357" y="9607"/>
                      </a:cubicBezTo>
                      <a:cubicBezTo>
                        <a:pt x="21513" y="9490"/>
                        <a:pt x="21600" y="9266"/>
                        <a:pt x="21577" y="9037"/>
                      </a:cubicBezTo>
                      <a:lnTo>
                        <a:pt x="21484" y="769"/>
                      </a:lnTo>
                      <a:cubicBezTo>
                        <a:pt x="21505" y="505"/>
                        <a:pt x="21404" y="247"/>
                        <a:pt x="21227" y="106"/>
                      </a:cubicBezTo>
                      <a:cubicBezTo>
                        <a:pt x="21136" y="34"/>
                        <a:pt x="21032" y="0"/>
                        <a:pt x="2093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18" name="Shape"/>
                <p:cNvSpPr/>
                <p:nvPr/>
              </p:nvSpPr>
              <p:spPr>
                <a:xfrm>
                  <a:off x="3497548" y="977587"/>
                  <a:ext cx="1293122" cy="7149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3" h="21490" extrusionOk="0">
                      <a:moveTo>
                        <a:pt x="2220" y="0"/>
                      </a:moveTo>
                      <a:lnTo>
                        <a:pt x="0" y="6954"/>
                      </a:lnTo>
                      <a:cubicBezTo>
                        <a:pt x="1562" y="8762"/>
                        <a:pt x="3024" y="10836"/>
                        <a:pt x="4367" y="13146"/>
                      </a:cubicBezTo>
                      <a:cubicBezTo>
                        <a:pt x="5562" y="15202"/>
                        <a:pt x="6655" y="17439"/>
                        <a:pt x="7639" y="19829"/>
                      </a:cubicBezTo>
                      <a:cubicBezTo>
                        <a:pt x="7949" y="20582"/>
                        <a:pt x="8392" y="21120"/>
                        <a:pt x="8896" y="21357"/>
                      </a:cubicBezTo>
                      <a:cubicBezTo>
                        <a:pt x="9414" y="21600"/>
                        <a:pt x="9963" y="21508"/>
                        <a:pt x="10447" y="21096"/>
                      </a:cubicBezTo>
                      <a:lnTo>
                        <a:pt x="17834" y="13468"/>
                      </a:lnTo>
                      <a:lnTo>
                        <a:pt x="18149" y="14408"/>
                      </a:lnTo>
                      <a:cubicBezTo>
                        <a:pt x="18217" y="14648"/>
                        <a:pt x="18354" y="14799"/>
                        <a:pt x="18503" y="14791"/>
                      </a:cubicBezTo>
                      <a:cubicBezTo>
                        <a:pt x="18658" y="14784"/>
                        <a:pt x="18797" y="14611"/>
                        <a:pt x="18855" y="14352"/>
                      </a:cubicBezTo>
                      <a:lnTo>
                        <a:pt x="21489" y="5533"/>
                      </a:lnTo>
                      <a:cubicBezTo>
                        <a:pt x="21591" y="5271"/>
                        <a:pt x="21600" y="4926"/>
                        <a:pt x="21515" y="4644"/>
                      </a:cubicBezTo>
                      <a:cubicBezTo>
                        <a:pt x="21428" y="4357"/>
                        <a:pt x="21257" y="4185"/>
                        <a:pt x="21075" y="4205"/>
                      </a:cubicBezTo>
                      <a:lnTo>
                        <a:pt x="15449" y="4287"/>
                      </a:lnTo>
                      <a:cubicBezTo>
                        <a:pt x="15295" y="4330"/>
                        <a:pt x="15168" y="4519"/>
                        <a:pt x="15115" y="4782"/>
                      </a:cubicBezTo>
                      <a:cubicBezTo>
                        <a:pt x="15072" y="4991"/>
                        <a:pt x="15080" y="5222"/>
                        <a:pt x="15140" y="5416"/>
                      </a:cubicBezTo>
                      <a:lnTo>
                        <a:pt x="15480" y="6433"/>
                      </a:lnTo>
                      <a:lnTo>
                        <a:pt x="10441" y="11792"/>
                      </a:lnTo>
                      <a:cubicBezTo>
                        <a:pt x="10295" y="11882"/>
                        <a:pt x="10140" y="11890"/>
                        <a:pt x="9990" y="11823"/>
                      </a:cubicBezTo>
                      <a:cubicBezTo>
                        <a:pt x="9836" y="11754"/>
                        <a:pt x="9694" y="11606"/>
                        <a:pt x="9588" y="11394"/>
                      </a:cubicBezTo>
                      <a:cubicBezTo>
                        <a:pt x="8537" y="9166"/>
                        <a:pt x="7391" y="7091"/>
                        <a:pt x="6159" y="5186"/>
                      </a:cubicBezTo>
                      <a:cubicBezTo>
                        <a:pt x="4924" y="3275"/>
                        <a:pt x="3607" y="1538"/>
                        <a:pt x="222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19" name="Shape"/>
                <p:cNvSpPr/>
                <p:nvPr/>
              </p:nvSpPr>
              <p:spPr>
                <a:xfrm>
                  <a:off x="4080922" y="1700855"/>
                  <a:ext cx="1160151" cy="9136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1" h="21564" extrusionOk="0">
                      <a:moveTo>
                        <a:pt x="4261" y="0"/>
                      </a:moveTo>
                      <a:lnTo>
                        <a:pt x="0" y="3157"/>
                      </a:lnTo>
                      <a:cubicBezTo>
                        <a:pt x="936" y="5415"/>
                        <a:pt x="1700" y="7785"/>
                        <a:pt x="2275" y="10230"/>
                      </a:cubicBezTo>
                      <a:cubicBezTo>
                        <a:pt x="2815" y="12528"/>
                        <a:pt x="3189" y="14883"/>
                        <a:pt x="3391" y="17267"/>
                      </a:cubicBezTo>
                      <a:cubicBezTo>
                        <a:pt x="3479" y="18028"/>
                        <a:pt x="3768" y="18731"/>
                        <a:pt x="4214" y="19253"/>
                      </a:cubicBezTo>
                      <a:cubicBezTo>
                        <a:pt x="4701" y="19823"/>
                        <a:pt x="5341" y="20142"/>
                        <a:pt x="6004" y="20147"/>
                      </a:cubicBezTo>
                      <a:lnTo>
                        <a:pt x="15241" y="20023"/>
                      </a:lnTo>
                      <a:lnTo>
                        <a:pt x="15238" y="20974"/>
                      </a:lnTo>
                      <a:cubicBezTo>
                        <a:pt x="15226" y="21184"/>
                        <a:pt x="15309" y="21387"/>
                        <a:pt x="15453" y="21491"/>
                      </a:cubicBezTo>
                      <a:cubicBezTo>
                        <a:pt x="15603" y="21600"/>
                        <a:pt x="15790" y="21586"/>
                        <a:pt x="15928" y="21455"/>
                      </a:cubicBezTo>
                      <a:lnTo>
                        <a:pt x="21277" y="17480"/>
                      </a:lnTo>
                      <a:cubicBezTo>
                        <a:pt x="21459" y="17378"/>
                        <a:pt x="21581" y="17153"/>
                        <a:pt x="21590" y="16902"/>
                      </a:cubicBezTo>
                      <a:cubicBezTo>
                        <a:pt x="21600" y="16645"/>
                        <a:pt x="21491" y="16404"/>
                        <a:pt x="21312" y="16284"/>
                      </a:cubicBezTo>
                      <a:lnTo>
                        <a:pt x="15925" y="12200"/>
                      </a:lnTo>
                      <a:cubicBezTo>
                        <a:pt x="15764" y="12116"/>
                        <a:pt x="15580" y="12147"/>
                        <a:pt x="15444" y="12284"/>
                      </a:cubicBezTo>
                      <a:cubicBezTo>
                        <a:pt x="15336" y="12393"/>
                        <a:pt x="15272" y="12555"/>
                        <a:pt x="15267" y="12730"/>
                      </a:cubicBezTo>
                      <a:lnTo>
                        <a:pt x="15264" y="13500"/>
                      </a:lnTo>
                      <a:lnTo>
                        <a:pt x="8693" y="13472"/>
                      </a:lnTo>
                      <a:cubicBezTo>
                        <a:pt x="8492" y="13490"/>
                        <a:pt x="8296" y="13405"/>
                        <a:pt x="8146" y="13235"/>
                      </a:cubicBezTo>
                      <a:cubicBezTo>
                        <a:pt x="8017" y="13090"/>
                        <a:pt x="7932" y="12894"/>
                        <a:pt x="7905" y="12677"/>
                      </a:cubicBezTo>
                      <a:cubicBezTo>
                        <a:pt x="7574" y="10523"/>
                        <a:pt x="7112" y="8404"/>
                        <a:pt x="6526" y="6339"/>
                      </a:cubicBezTo>
                      <a:cubicBezTo>
                        <a:pt x="5906" y="4152"/>
                        <a:pt x="5150" y="2033"/>
                        <a:pt x="426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20" name="Shape"/>
                <p:cNvSpPr/>
                <p:nvPr/>
              </p:nvSpPr>
              <p:spPr>
                <a:xfrm>
                  <a:off x="4116936" y="2666175"/>
                  <a:ext cx="873605" cy="11165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01" h="21582" extrusionOk="0">
                      <a:moveTo>
                        <a:pt x="10393" y="0"/>
                      </a:moveTo>
                      <a:lnTo>
                        <a:pt x="3862" y="26"/>
                      </a:lnTo>
                      <a:cubicBezTo>
                        <a:pt x="3776" y="2111"/>
                        <a:pt x="3419" y="4184"/>
                        <a:pt x="2804" y="6213"/>
                      </a:cubicBezTo>
                      <a:cubicBezTo>
                        <a:pt x="2186" y="8250"/>
                        <a:pt x="1311" y="10235"/>
                        <a:pt x="185" y="12133"/>
                      </a:cubicBezTo>
                      <a:cubicBezTo>
                        <a:pt x="-59" y="12691"/>
                        <a:pt x="-62" y="13296"/>
                        <a:pt x="181" y="13855"/>
                      </a:cubicBezTo>
                      <a:cubicBezTo>
                        <a:pt x="468" y="14516"/>
                        <a:pt x="1073" y="15063"/>
                        <a:pt x="1867" y="15379"/>
                      </a:cubicBezTo>
                      <a:lnTo>
                        <a:pt x="12497" y="20206"/>
                      </a:lnTo>
                      <a:lnTo>
                        <a:pt x="11995" y="20879"/>
                      </a:lnTo>
                      <a:cubicBezTo>
                        <a:pt x="11871" y="21022"/>
                        <a:pt x="11863" y="21209"/>
                        <a:pt x="11974" y="21359"/>
                      </a:cubicBezTo>
                      <a:cubicBezTo>
                        <a:pt x="12089" y="21514"/>
                        <a:pt x="12308" y="21600"/>
                        <a:pt x="12535" y="21579"/>
                      </a:cubicBezTo>
                      <a:lnTo>
                        <a:pt x="20734" y="21543"/>
                      </a:lnTo>
                      <a:cubicBezTo>
                        <a:pt x="20995" y="21566"/>
                        <a:pt x="21249" y="21470"/>
                        <a:pt x="21391" y="21296"/>
                      </a:cubicBezTo>
                      <a:cubicBezTo>
                        <a:pt x="21537" y="21119"/>
                        <a:pt x="21538" y="20894"/>
                        <a:pt x="21395" y="20715"/>
                      </a:cubicBezTo>
                      <a:lnTo>
                        <a:pt x="17367" y="15018"/>
                      </a:lnTo>
                      <a:cubicBezTo>
                        <a:pt x="17227" y="14875"/>
                        <a:pt x="16996" y="14801"/>
                        <a:pt x="16768" y="14827"/>
                      </a:cubicBezTo>
                      <a:cubicBezTo>
                        <a:pt x="16589" y="14848"/>
                        <a:pt x="16430" y="14930"/>
                        <a:pt x="16333" y="15051"/>
                      </a:cubicBezTo>
                      <a:lnTo>
                        <a:pt x="15882" y="15659"/>
                      </a:lnTo>
                      <a:lnTo>
                        <a:pt x="8284" y="12209"/>
                      </a:lnTo>
                      <a:cubicBezTo>
                        <a:pt x="8089" y="12101"/>
                        <a:pt x="7940" y="11948"/>
                        <a:pt x="7857" y="11772"/>
                      </a:cubicBezTo>
                      <a:cubicBezTo>
                        <a:pt x="7770" y="11585"/>
                        <a:pt x="7765" y="11381"/>
                        <a:pt x="7837" y="11190"/>
                      </a:cubicBezTo>
                      <a:cubicBezTo>
                        <a:pt x="8648" y="9405"/>
                        <a:pt x="9270" y="7572"/>
                        <a:pt x="9698" y="5707"/>
                      </a:cubicBezTo>
                      <a:cubicBezTo>
                        <a:pt x="10131" y="3823"/>
                        <a:pt x="10362" y="1914"/>
                        <a:pt x="1039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21" name="Shape"/>
                <p:cNvSpPr/>
                <p:nvPr/>
              </p:nvSpPr>
              <p:spPr>
                <a:xfrm>
                  <a:off x="3540747" y="3490241"/>
                  <a:ext cx="709647" cy="13029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72" extrusionOk="0">
                      <a:moveTo>
                        <a:pt x="14504" y="0"/>
                      </a:moveTo>
                      <a:cubicBezTo>
                        <a:pt x="12878" y="1427"/>
                        <a:pt x="11006" y="2767"/>
                        <a:pt x="8917" y="4002"/>
                      </a:cubicBezTo>
                      <a:cubicBezTo>
                        <a:pt x="6665" y="5333"/>
                        <a:pt x="4171" y="6533"/>
                        <a:pt x="1472" y="7587"/>
                      </a:cubicBezTo>
                      <a:cubicBezTo>
                        <a:pt x="782" y="7918"/>
                        <a:pt x="300" y="8361"/>
                        <a:pt x="102" y="8851"/>
                      </a:cubicBezTo>
                      <a:cubicBezTo>
                        <a:pt x="-103" y="9356"/>
                        <a:pt x="2" y="9884"/>
                        <a:pt x="401" y="10353"/>
                      </a:cubicBezTo>
                      <a:lnTo>
                        <a:pt x="8382" y="17794"/>
                      </a:lnTo>
                      <a:lnTo>
                        <a:pt x="7378" y="18118"/>
                      </a:lnTo>
                      <a:cubicBezTo>
                        <a:pt x="7135" y="18184"/>
                        <a:pt x="6982" y="18321"/>
                        <a:pt x="6986" y="18469"/>
                      </a:cubicBezTo>
                      <a:cubicBezTo>
                        <a:pt x="6991" y="18623"/>
                        <a:pt x="7165" y="18760"/>
                        <a:pt x="7424" y="18818"/>
                      </a:cubicBezTo>
                      <a:lnTo>
                        <a:pt x="16255" y="21486"/>
                      </a:lnTo>
                      <a:cubicBezTo>
                        <a:pt x="16518" y="21589"/>
                        <a:pt x="16866" y="21600"/>
                        <a:pt x="17151" y="21517"/>
                      </a:cubicBezTo>
                      <a:cubicBezTo>
                        <a:pt x="17443" y="21432"/>
                        <a:pt x="17621" y="21264"/>
                        <a:pt x="17604" y="21084"/>
                      </a:cubicBezTo>
                      <a:lnTo>
                        <a:pt x="17630" y="15500"/>
                      </a:lnTo>
                      <a:cubicBezTo>
                        <a:pt x="17590" y="15347"/>
                        <a:pt x="17405" y="15218"/>
                        <a:pt x="17141" y="15163"/>
                      </a:cubicBezTo>
                      <a:cubicBezTo>
                        <a:pt x="16932" y="15119"/>
                        <a:pt x="16694" y="15129"/>
                        <a:pt x="16497" y="15188"/>
                      </a:cubicBezTo>
                      <a:lnTo>
                        <a:pt x="15462" y="15520"/>
                      </a:lnTo>
                      <a:lnTo>
                        <a:pt x="10009" y="10396"/>
                      </a:lnTo>
                      <a:cubicBezTo>
                        <a:pt x="9872" y="10242"/>
                        <a:pt x="9834" y="10067"/>
                        <a:pt x="9896" y="9900"/>
                      </a:cubicBezTo>
                      <a:cubicBezTo>
                        <a:pt x="9956" y="9739"/>
                        <a:pt x="10110" y="9592"/>
                        <a:pt x="10333" y="9481"/>
                      </a:cubicBezTo>
                      <a:cubicBezTo>
                        <a:pt x="12578" y="8390"/>
                        <a:pt x="14671" y="7210"/>
                        <a:pt x="16595" y="5949"/>
                      </a:cubicBezTo>
                      <a:cubicBezTo>
                        <a:pt x="18384" y="4777"/>
                        <a:pt x="20020" y="3539"/>
                        <a:pt x="21497" y="2243"/>
                      </a:cubicBezTo>
                      <a:lnTo>
                        <a:pt x="1450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22" name="Shape"/>
                <p:cNvSpPr/>
                <p:nvPr/>
              </p:nvSpPr>
              <p:spPr>
                <a:xfrm>
                  <a:off x="2627880" y="4069876"/>
                  <a:ext cx="905535" cy="11705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2" h="21593" extrusionOk="0">
                      <a:moveTo>
                        <a:pt x="18332" y="0"/>
                      </a:moveTo>
                      <a:cubicBezTo>
                        <a:pt x="16251" y="844"/>
                        <a:pt x="14076" y="1547"/>
                        <a:pt x="11836" y="2095"/>
                      </a:cubicBezTo>
                      <a:cubicBezTo>
                        <a:pt x="9384" y="2694"/>
                        <a:pt x="6862" y="3106"/>
                        <a:pt x="4308" y="3330"/>
                      </a:cubicBezTo>
                      <a:cubicBezTo>
                        <a:pt x="3530" y="3376"/>
                        <a:pt x="2804" y="3641"/>
                        <a:pt x="2260" y="4073"/>
                      </a:cubicBezTo>
                      <a:cubicBezTo>
                        <a:pt x="1714" y="4507"/>
                        <a:pt x="1388" y="5080"/>
                        <a:pt x="1349" y="5685"/>
                      </a:cubicBezTo>
                      <a:lnTo>
                        <a:pt x="1418" y="15318"/>
                      </a:lnTo>
                      <a:lnTo>
                        <a:pt x="588" y="15321"/>
                      </a:lnTo>
                      <a:cubicBezTo>
                        <a:pt x="375" y="15310"/>
                        <a:pt x="174" y="15396"/>
                        <a:pt x="70" y="15540"/>
                      </a:cubicBezTo>
                      <a:cubicBezTo>
                        <a:pt x="-38" y="15690"/>
                        <a:pt x="-19" y="15874"/>
                        <a:pt x="114" y="16011"/>
                      </a:cubicBezTo>
                      <a:lnTo>
                        <a:pt x="4182" y="21285"/>
                      </a:lnTo>
                      <a:cubicBezTo>
                        <a:pt x="4286" y="21464"/>
                        <a:pt x="4511" y="21585"/>
                        <a:pt x="4765" y="21592"/>
                      </a:cubicBezTo>
                      <a:cubicBezTo>
                        <a:pt x="5025" y="21600"/>
                        <a:pt x="5265" y="21492"/>
                        <a:pt x="5384" y="21313"/>
                      </a:cubicBezTo>
                      <a:lnTo>
                        <a:pt x="9448" y="15945"/>
                      </a:lnTo>
                      <a:cubicBezTo>
                        <a:pt x="9531" y="15785"/>
                        <a:pt x="9499" y="15605"/>
                        <a:pt x="9359" y="15471"/>
                      </a:cubicBezTo>
                      <a:cubicBezTo>
                        <a:pt x="9248" y="15365"/>
                        <a:pt x="9081" y="15300"/>
                        <a:pt x="8906" y="15296"/>
                      </a:cubicBezTo>
                      <a:lnTo>
                        <a:pt x="7869" y="15299"/>
                      </a:lnTo>
                      <a:lnTo>
                        <a:pt x="7841" y="8639"/>
                      </a:lnTo>
                      <a:cubicBezTo>
                        <a:pt x="7817" y="8456"/>
                        <a:pt x="7882" y="8275"/>
                        <a:pt x="8023" y="8128"/>
                      </a:cubicBezTo>
                      <a:cubicBezTo>
                        <a:pt x="8187" y="7958"/>
                        <a:pt x="8439" y="7850"/>
                        <a:pt x="8711" y="7833"/>
                      </a:cubicBezTo>
                      <a:cubicBezTo>
                        <a:pt x="10973" y="7487"/>
                        <a:pt x="13196" y="7010"/>
                        <a:pt x="15365" y="6406"/>
                      </a:cubicBezTo>
                      <a:cubicBezTo>
                        <a:pt x="17496" y="5813"/>
                        <a:pt x="19567" y="5097"/>
                        <a:pt x="21562" y="4268"/>
                      </a:cubicBezTo>
                      <a:lnTo>
                        <a:pt x="1833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23" name="Shape"/>
                <p:cNvSpPr/>
                <p:nvPr/>
              </p:nvSpPr>
              <p:spPr>
                <a:xfrm>
                  <a:off x="1455032" y="4110108"/>
                  <a:ext cx="1119012" cy="8731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9" h="21531" extrusionOk="0">
                      <a:moveTo>
                        <a:pt x="8461" y="6"/>
                      </a:moveTo>
                      <a:cubicBezTo>
                        <a:pt x="8299" y="18"/>
                        <a:pt x="8135" y="51"/>
                        <a:pt x="7976" y="102"/>
                      </a:cubicBezTo>
                      <a:cubicBezTo>
                        <a:pt x="7353" y="301"/>
                        <a:pt x="6812" y="786"/>
                        <a:pt x="6451" y="1465"/>
                      </a:cubicBezTo>
                      <a:lnTo>
                        <a:pt x="1433" y="12543"/>
                      </a:lnTo>
                      <a:lnTo>
                        <a:pt x="728" y="12007"/>
                      </a:lnTo>
                      <a:cubicBezTo>
                        <a:pt x="586" y="11881"/>
                        <a:pt x="403" y="11868"/>
                        <a:pt x="253" y="11977"/>
                      </a:cubicBezTo>
                      <a:cubicBezTo>
                        <a:pt x="97" y="12090"/>
                        <a:pt x="7" y="12311"/>
                        <a:pt x="26" y="12539"/>
                      </a:cubicBezTo>
                      <a:lnTo>
                        <a:pt x="4" y="20754"/>
                      </a:lnTo>
                      <a:cubicBezTo>
                        <a:pt x="-21" y="21015"/>
                        <a:pt x="74" y="21272"/>
                        <a:pt x="246" y="21417"/>
                      </a:cubicBezTo>
                      <a:cubicBezTo>
                        <a:pt x="422" y="21564"/>
                        <a:pt x="647" y="21570"/>
                        <a:pt x="826" y="21429"/>
                      </a:cubicBezTo>
                      <a:lnTo>
                        <a:pt x="6540" y="17456"/>
                      </a:lnTo>
                      <a:cubicBezTo>
                        <a:pt x="6684" y="17317"/>
                        <a:pt x="6758" y="17088"/>
                        <a:pt x="6733" y="16860"/>
                      </a:cubicBezTo>
                      <a:cubicBezTo>
                        <a:pt x="6714" y="16680"/>
                        <a:pt x="6633" y="16519"/>
                        <a:pt x="6514" y="16420"/>
                      </a:cubicBezTo>
                      <a:lnTo>
                        <a:pt x="5983" y="16014"/>
                      </a:lnTo>
                      <a:lnTo>
                        <a:pt x="9526" y="8209"/>
                      </a:lnTo>
                      <a:cubicBezTo>
                        <a:pt x="9607" y="8027"/>
                        <a:pt x="9730" y="7886"/>
                        <a:pt x="9880" y="7802"/>
                      </a:cubicBezTo>
                      <a:cubicBezTo>
                        <a:pt x="10086" y="7688"/>
                        <a:pt x="10321" y="7696"/>
                        <a:pt x="10522" y="7823"/>
                      </a:cubicBezTo>
                      <a:cubicBezTo>
                        <a:pt x="12307" y="8606"/>
                        <a:pt x="14139" y="9212"/>
                        <a:pt x="15997" y="9638"/>
                      </a:cubicBezTo>
                      <a:cubicBezTo>
                        <a:pt x="17821" y="10057"/>
                        <a:pt x="19667" y="10298"/>
                        <a:pt x="21520" y="10363"/>
                      </a:cubicBezTo>
                      <a:lnTo>
                        <a:pt x="21579" y="3736"/>
                      </a:lnTo>
                      <a:cubicBezTo>
                        <a:pt x="19572" y="3660"/>
                        <a:pt x="17574" y="3340"/>
                        <a:pt x="15613" y="2785"/>
                      </a:cubicBezTo>
                      <a:cubicBezTo>
                        <a:pt x="13642" y="2227"/>
                        <a:pt x="11717" y="1434"/>
                        <a:pt x="9864" y="413"/>
                      </a:cubicBezTo>
                      <a:cubicBezTo>
                        <a:pt x="9431" y="110"/>
                        <a:pt x="8946" y="-30"/>
                        <a:pt x="8461" y="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24" name="Shape"/>
                <p:cNvSpPr/>
                <p:nvPr/>
              </p:nvSpPr>
              <p:spPr>
                <a:xfrm>
                  <a:off x="458293" y="3546650"/>
                  <a:ext cx="1289815" cy="6989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2" h="21575" extrusionOk="0">
                      <a:moveTo>
                        <a:pt x="12190" y="11"/>
                      </a:moveTo>
                      <a:cubicBezTo>
                        <a:pt x="11928" y="48"/>
                        <a:pt x="11671" y="173"/>
                        <a:pt x="11428" y="379"/>
                      </a:cubicBezTo>
                      <a:lnTo>
                        <a:pt x="3787" y="8647"/>
                      </a:lnTo>
                      <a:lnTo>
                        <a:pt x="3457" y="7630"/>
                      </a:lnTo>
                      <a:cubicBezTo>
                        <a:pt x="3389" y="7383"/>
                        <a:pt x="3251" y="7230"/>
                        <a:pt x="3102" y="7236"/>
                      </a:cubicBezTo>
                      <a:cubicBezTo>
                        <a:pt x="2946" y="7243"/>
                        <a:pt x="2807" y="7417"/>
                        <a:pt x="2749" y="7682"/>
                      </a:cubicBezTo>
                      <a:lnTo>
                        <a:pt x="85" y="16717"/>
                      </a:lnTo>
                      <a:cubicBezTo>
                        <a:pt x="-18" y="16986"/>
                        <a:pt x="-28" y="17340"/>
                        <a:pt x="57" y="17630"/>
                      </a:cubicBezTo>
                      <a:cubicBezTo>
                        <a:pt x="143" y="17926"/>
                        <a:pt x="315" y="18100"/>
                        <a:pt x="497" y="18081"/>
                      </a:cubicBezTo>
                      <a:lnTo>
                        <a:pt x="6138" y="18044"/>
                      </a:lnTo>
                      <a:cubicBezTo>
                        <a:pt x="6292" y="18001"/>
                        <a:pt x="6421" y="17810"/>
                        <a:pt x="6476" y="17540"/>
                      </a:cubicBezTo>
                      <a:cubicBezTo>
                        <a:pt x="6519" y="17327"/>
                        <a:pt x="6510" y="17089"/>
                        <a:pt x="6450" y="16890"/>
                      </a:cubicBezTo>
                      <a:lnTo>
                        <a:pt x="6124" y="15882"/>
                      </a:lnTo>
                      <a:lnTo>
                        <a:pt x="11531" y="10017"/>
                      </a:lnTo>
                      <a:cubicBezTo>
                        <a:pt x="11640" y="9936"/>
                        <a:pt x="11762" y="9925"/>
                        <a:pt x="11875" y="9985"/>
                      </a:cubicBezTo>
                      <a:cubicBezTo>
                        <a:pt x="11993" y="10048"/>
                        <a:pt x="12096" y="10185"/>
                        <a:pt x="12165" y="10373"/>
                      </a:cubicBezTo>
                      <a:cubicBezTo>
                        <a:pt x="13179" y="12485"/>
                        <a:pt x="14270" y="14462"/>
                        <a:pt x="15434" y="16292"/>
                      </a:cubicBezTo>
                      <a:cubicBezTo>
                        <a:pt x="16666" y="18229"/>
                        <a:pt x="17975" y="19995"/>
                        <a:pt x="19349" y="21575"/>
                      </a:cubicBezTo>
                      <a:lnTo>
                        <a:pt x="21572" y="14361"/>
                      </a:lnTo>
                      <a:cubicBezTo>
                        <a:pt x="20087" y="12628"/>
                        <a:pt x="18694" y="10636"/>
                        <a:pt x="17413" y="8417"/>
                      </a:cubicBezTo>
                      <a:cubicBezTo>
                        <a:pt x="16238" y="6381"/>
                        <a:pt x="15160" y="4161"/>
                        <a:pt x="14195" y="1780"/>
                      </a:cubicBezTo>
                      <a:cubicBezTo>
                        <a:pt x="13902" y="997"/>
                        <a:pt x="13470" y="426"/>
                        <a:pt x="12975" y="164"/>
                      </a:cubicBezTo>
                      <a:cubicBezTo>
                        <a:pt x="12718" y="27"/>
                        <a:pt x="12453" y="-25"/>
                        <a:pt x="12190" y="1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25" name="Shape"/>
                <p:cNvSpPr/>
                <p:nvPr/>
              </p:nvSpPr>
              <p:spPr>
                <a:xfrm>
                  <a:off x="-1" y="2605778"/>
                  <a:ext cx="1174934" cy="9357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2" h="21594" extrusionOk="0">
                      <a:moveTo>
                        <a:pt x="5804" y="1"/>
                      </a:moveTo>
                      <a:cubicBezTo>
                        <a:pt x="5723" y="8"/>
                        <a:pt x="5641" y="42"/>
                        <a:pt x="5573" y="107"/>
                      </a:cubicBezTo>
                      <a:lnTo>
                        <a:pt x="307" y="4025"/>
                      </a:lnTo>
                      <a:cubicBezTo>
                        <a:pt x="128" y="4125"/>
                        <a:pt x="9" y="4344"/>
                        <a:pt x="0" y="4590"/>
                      </a:cubicBezTo>
                      <a:cubicBezTo>
                        <a:pt x="-8" y="4842"/>
                        <a:pt x="101" y="5078"/>
                        <a:pt x="279" y="5194"/>
                      </a:cubicBezTo>
                      <a:lnTo>
                        <a:pt x="5614" y="9156"/>
                      </a:lnTo>
                      <a:cubicBezTo>
                        <a:pt x="5773" y="9237"/>
                        <a:pt x="5952" y="9204"/>
                        <a:pt x="6086" y="9070"/>
                      </a:cubicBezTo>
                      <a:cubicBezTo>
                        <a:pt x="6192" y="8963"/>
                        <a:pt x="6256" y="8805"/>
                        <a:pt x="6261" y="8634"/>
                      </a:cubicBezTo>
                      <a:lnTo>
                        <a:pt x="6261" y="7654"/>
                      </a:lnTo>
                      <a:lnTo>
                        <a:pt x="12855" y="7712"/>
                      </a:lnTo>
                      <a:cubicBezTo>
                        <a:pt x="13038" y="7716"/>
                        <a:pt x="13214" y="7807"/>
                        <a:pt x="13345" y="7967"/>
                      </a:cubicBezTo>
                      <a:cubicBezTo>
                        <a:pt x="13472" y="8122"/>
                        <a:pt x="13546" y="8330"/>
                        <a:pt x="13558" y="8552"/>
                      </a:cubicBezTo>
                      <a:cubicBezTo>
                        <a:pt x="13909" y="10750"/>
                        <a:pt x="14388" y="12913"/>
                        <a:pt x="14988" y="15024"/>
                      </a:cubicBezTo>
                      <a:cubicBezTo>
                        <a:pt x="15632" y="17287"/>
                        <a:pt x="16416" y="19483"/>
                        <a:pt x="17331" y="21594"/>
                      </a:cubicBezTo>
                      <a:lnTo>
                        <a:pt x="21592" y="18511"/>
                      </a:lnTo>
                      <a:cubicBezTo>
                        <a:pt x="20648" y="16266"/>
                        <a:pt x="19871" y="13917"/>
                        <a:pt x="19268" y="11494"/>
                      </a:cubicBezTo>
                      <a:cubicBezTo>
                        <a:pt x="18690" y="9169"/>
                        <a:pt x="18276" y="6787"/>
                        <a:pt x="18031" y="4370"/>
                      </a:cubicBezTo>
                      <a:cubicBezTo>
                        <a:pt x="17990" y="3537"/>
                        <a:pt x="17689" y="2755"/>
                        <a:pt x="17194" y="2197"/>
                      </a:cubicBezTo>
                      <a:cubicBezTo>
                        <a:pt x="16766" y="1716"/>
                        <a:pt x="16218" y="1435"/>
                        <a:pt x="15644" y="1397"/>
                      </a:cubicBezTo>
                      <a:lnTo>
                        <a:pt x="6257" y="1440"/>
                      </a:lnTo>
                      <a:lnTo>
                        <a:pt x="6257" y="573"/>
                      </a:lnTo>
                      <a:cubicBezTo>
                        <a:pt x="6269" y="367"/>
                        <a:pt x="6185" y="169"/>
                        <a:pt x="6042" y="67"/>
                      </a:cubicBezTo>
                      <a:cubicBezTo>
                        <a:pt x="5968" y="15"/>
                        <a:pt x="5886" y="-6"/>
                        <a:pt x="580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26" name="Shape"/>
                <p:cNvSpPr/>
                <p:nvPr/>
              </p:nvSpPr>
              <p:spPr>
                <a:xfrm>
                  <a:off x="256814" y="1443177"/>
                  <a:ext cx="869357" cy="11138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50" h="21582" extrusionOk="0">
                      <a:moveTo>
                        <a:pt x="8989" y="3"/>
                      </a:moveTo>
                      <a:lnTo>
                        <a:pt x="769" y="43"/>
                      </a:lnTo>
                      <a:cubicBezTo>
                        <a:pt x="507" y="20"/>
                        <a:pt x="252" y="116"/>
                        <a:pt x="110" y="290"/>
                      </a:cubicBezTo>
                      <a:cubicBezTo>
                        <a:pt x="-35" y="467"/>
                        <a:pt x="-37" y="693"/>
                        <a:pt x="106" y="873"/>
                      </a:cubicBezTo>
                      <a:lnTo>
                        <a:pt x="4153" y="6583"/>
                      </a:lnTo>
                      <a:cubicBezTo>
                        <a:pt x="4293" y="6727"/>
                        <a:pt x="4521" y="6801"/>
                        <a:pt x="4749" y="6774"/>
                      </a:cubicBezTo>
                      <a:cubicBezTo>
                        <a:pt x="4929" y="6754"/>
                        <a:pt x="5088" y="6672"/>
                        <a:pt x="5185" y="6551"/>
                      </a:cubicBezTo>
                      <a:lnTo>
                        <a:pt x="5688" y="5875"/>
                      </a:lnTo>
                      <a:lnTo>
                        <a:pt x="13342" y="9449"/>
                      </a:lnTo>
                      <a:cubicBezTo>
                        <a:pt x="13512" y="9549"/>
                        <a:pt x="13636" y="9689"/>
                        <a:pt x="13703" y="9847"/>
                      </a:cubicBezTo>
                      <a:cubicBezTo>
                        <a:pt x="13773" y="10015"/>
                        <a:pt x="13775" y="10197"/>
                        <a:pt x="13703" y="10364"/>
                      </a:cubicBezTo>
                      <a:cubicBezTo>
                        <a:pt x="12932" y="12106"/>
                        <a:pt x="12321" y="13888"/>
                        <a:pt x="11883" y="15700"/>
                      </a:cubicBezTo>
                      <a:cubicBezTo>
                        <a:pt x="11417" y="17625"/>
                        <a:pt x="11147" y="19574"/>
                        <a:pt x="11069" y="21533"/>
                      </a:cubicBezTo>
                      <a:lnTo>
                        <a:pt x="17716" y="21582"/>
                      </a:lnTo>
                      <a:cubicBezTo>
                        <a:pt x="17800" y="19560"/>
                        <a:pt x="18130" y="17547"/>
                        <a:pt x="18702" y="15575"/>
                      </a:cubicBezTo>
                      <a:cubicBezTo>
                        <a:pt x="19269" y="13619"/>
                        <a:pt x="20071" y="11710"/>
                        <a:pt x="21097" y="9874"/>
                      </a:cubicBezTo>
                      <a:cubicBezTo>
                        <a:pt x="21511" y="9185"/>
                        <a:pt x="21563" y="8395"/>
                        <a:pt x="21239" y="7677"/>
                      </a:cubicBezTo>
                      <a:cubicBezTo>
                        <a:pt x="20954" y="7044"/>
                        <a:pt x="20397" y="6512"/>
                        <a:pt x="19662" y="6168"/>
                      </a:cubicBezTo>
                      <a:lnTo>
                        <a:pt x="9064" y="1327"/>
                      </a:lnTo>
                      <a:lnTo>
                        <a:pt x="9530" y="705"/>
                      </a:lnTo>
                      <a:cubicBezTo>
                        <a:pt x="9654" y="561"/>
                        <a:pt x="9666" y="377"/>
                        <a:pt x="9555" y="227"/>
                      </a:cubicBezTo>
                      <a:cubicBezTo>
                        <a:pt x="9440" y="72"/>
                        <a:pt x="9216" y="-18"/>
                        <a:pt x="8989" y="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27" name="Shape"/>
                <p:cNvSpPr/>
                <p:nvPr/>
              </p:nvSpPr>
              <p:spPr>
                <a:xfrm>
                  <a:off x="995262" y="450089"/>
                  <a:ext cx="697612" cy="12794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71" h="21596" extrusionOk="0">
                      <a:moveTo>
                        <a:pt x="4656" y="1"/>
                      </a:moveTo>
                      <a:cubicBezTo>
                        <a:pt x="4498" y="-4"/>
                        <a:pt x="4340" y="16"/>
                        <a:pt x="4196" y="59"/>
                      </a:cubicBezTo>
                      <a:cubicBezTo>
                        <a:pt x="3900" y="146"/>
                        <a:pt x="3722" y="319"/>
                        <a:pt x="3741" y="503"/>
                      </a:cubicBezTo>
                      <a:lnTo>
                        <a:pt x="3777" y="6195"/>
                      </a:lnTo>
                      <a:cubicBezTo>
                        <a:pt x="3820" y="6351"/>
                        <a:pt x="4010" y="6482"/>
                        <a:pt x="4279" y="6537"/>
                      </a:cubicBezTo>
                      <a:cubicBezTo>
                        <a:pt x="4492" y="6580"/>
                        <a:pt x="4729" y="6571"/>
                        <a:pt x="4928" y="6511"/>
                      </a:cubicBezTo>
                      <a:lnTo>
                        <a:pt x="6006" y="6158"/>
                      </a:lnTo>
                      <a:lnTo>
                        <a:pt x="11468" y="11380"/>
                      </a:lnTo>
                      <a:cubicBezTo>
                        <a:pt x="11553" y="11526"/>
                        <a:pt x="11551" y="11684"/>
                        <a:pt x="11462" y="11830"/>
                      </a:cubicBezTo>
                      <a:cubicBezTo>
                        <a:pt x="11382" y="11962"/>
                        <a:pt x="11231" y="12076"/>
                        <a:pt x="11033" y="12163"/>
                      </a:cubicBezTo>
                      <a:cubicBezTo>
                        <a:pt x="8884" y="13209"/>
                        <a:pt x="6877" y="14339"/>
                        <a:pt x="5022" y="15542"/>
                      </a:cubicBezTo>
                      <a:cubicBezTo>
                        <a:pt x="3189" y="16732"/>
                        <a:pt x="1509" y="17990"/>
                        <a:pt x="0" y="19309"/>
                      </a:cubicBezTo>
                      <a:lnTo>
                        <a:pt x="7214" y="21596"/>
                      </a:lnTo>
                      <a:cubicBezTo>
                        <a:pt x="8889" y="20149"/>
                        <a:pt x="10804" y="18788"/>
                        <a:pt x="12927" y="17531"/>
                      </a:cubicBezTo>
                      <a:cubicBezTo>
                        <a:pt x="15045" y="16277"/>
                        <a:pt x="17364" y="15132"/>
                        <a:pt x="19859" y="14108"/>
                      </a:cubicBezTo>
                      <a:cubicBezTo>
                        <a:pt x="20618" y="13795"/>
                        <a:pt x="21151" y="13344"/>
                        <a:pt x="21366" y="12837"/>
                      </a:cubicBezTo>
                      <a:cubicBezTo>
                        <a:pt x="21600" y="12283"/>
                        <a:pt x="21439" y="11704"/>
                        <a:pt x="20916" y="11213"/>
                      </a:cubicBezTo>
                      <a:lnTo>
                        <a:pt x="13184" y="3811"/>
                      </a:lnTo>
                      <a:lnTo>
                        <a:pt x="14162" y="3490"/>
                      </a:lnTo>
                      <a:cubicBezTo>
                        <a:pt x="14408" y="3422"/>
                        <a:pt x="14561" y="3282"/>
                        <a:pt x="14554" y="3131"/>
                      </a:cubicBezTo>
                      <a:cubicBezTo>
                        <a:pt x="14548" y="2975"/>
                        <a:pt x="14374" y="2837"/>
                        <a:pt x="14110" y="2778"/>
                      </a:cubicBezTo>
                      <a:lnTo>
                        <a:pt x="5106" y="87"/>
                      </a:lnTo>
                      <a:cubicBezTo>
                        <a:pt x="4972" y="35"/>
                        <a:pt x="4814" y="6"/>
                        <a:pt x="4656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28" name="Shape"/>
                <p:cNvSpPr/>
                <p:nvPr/>
              </p:nvSpPr>
              <p:spPr>
                <a:xfrm>
                  <a:off x="1706121" y="-1"/>
                  <a:ext cx="921759" cy="11621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3" h="21591" extrusionOk="0">
                      <a:moveTo>
                        <a:pt x="16928" y="0"/>
                      </a:moveTo>
                      <a:cubicBezTo>
                        <a:pt x="16673" y="-9"/>
                        <a:pt x="16434" y="102"/>
                        <a:pt x="16315" y="281"/>
                      </a:cubicBezTo>
                      <a:lnTo>
                        <a:pt x="12283" y="5665"/>
                      </a:lnTo>
                      <a:cubicBezTo>
                        <a:pt x="12200" y="5826"/>
                        <a:pt x="12231" y="6010"/>
                        <a:pt x="12367" y="6145"/>
                      </a:cubicBezTo>
                      <a:cubicBezTo>
                        <a:pt x="12475" y="6253"/>
                        <a:pt x="12635" y="6318"/>
                        <a:pt x="12808" y="6322"/>
                      </a:cubicBezTo>
                      <a:lnTo>
                        <a:pt x="13822" y="6322"/>
                      </a:lnTo>
                      <a:lnTo>
                        <a:pt x="13822" y="12866"/>
                      </a:lnTo>
                      <a:cubicBezTo>
                        <a:pt x="13812" y="12998"/>
                        <a:pt x="13756" y="13127"/>
                        <a:pt x="13655" y="13232"/>
                      </a:cubicBezTo>
                      <a:cubicBezTo>
                        <a:pt x="13526" y="13366"/>
                        <a:pt x="13336" y="13455"/>
                        <a:pt x="13126" y="13485"/>
                      </a:cubicBezTo>
                      <a:cubicBezTo>
                        <a:pt x="10885" y="13823"/>
                        <a:pt x="8683" y="14299"/>
                        <a:pt x="6533" y="14906"/>
                      </a:cubicBezTo>
                      <a:cubicBezTo>
                        <a:pt x="4281" y="15541"/>
                        <a:pt x="2095" y="16319"/>
                        <a:pt x="0" y="17233"/>
                      </a:cubicBezTo>
                      <a:lnTo>
                        <a:pt x="3086" y="21591"/>
                      </a:lnTo>
                      <a:cubicBezTo>
                        <a:pt x="5367" y="20592"/>
                        <a:pt x="7772" y="19785"/>
                        <a:pt x="10263" y="19178"/>
                      </a:cubicBezTo>
                      <a:cubicBezTo>
                        <a:pt x="12561" y="18619"/>
                        <a:pt x="14920" y="18235"/>
                        <a:pt x="17310" y="18032"/>
                      </a:cubicBezTo>
                      <a:cubicBezTo>
                        <a:pt x="18067" y="17983"/>
                        <a:pt x="18778" y="17718"/>
                        <a:pt x="19310" y="17287"/>
                      </a:cubicBezTo>
                      <a:cubicBezTo>
                        <a:pt x="19899" y="16809"/>
                        <a:pt x="20223" y="16165"/>
                        <a:pt x="20212" y="15496"/>
                      </a:cubicBezTo>
                      <a:lnTo>
                        <a:pt x="20220" y="6335"/>
                      </a:lnTo>
                      <a:lnTo>
                        <a:pt x="20980" y="6335"/>
                      </a:lnTo>
                      <a:cubicBezTo>
                        <a:pt x="21189" y="6347"/>
                        <a:pt x="21389" y="6262"/>
                        <a:pt x="21493" y="6117"/>
                      </a:cubicBezTo>
                      <a:cubicBezTo>
                        <a:pt x="21600" y="5967"/>
                        <a:pt x="21583" y="5781"/>
                        <a:pt x="21453" y="5643"/>
                      </a:cubicBezTo>
                      <a:lnTo>
                        <a:pt x="17500" y="313"/>
                      </a:lnTo>
                      <a:cubicBezTo>
                        <a:pt x="17400" y="132"/>
                        <a:pt x="17177" y="9"/>
                        <a:pt x="1692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</p:grpSp>
          <p:sp>
            <p:nvSpPr>
              <p:cNvPr id="630" name="Circle"/>
              <p:cNvSpPr/>
              <p:nvPr/>
            </p:nvSpPr>
            <p:spPr>
              <a:xfrm>
                <a:off x="5263217" y="3639917"/>
                <a:ext cx="2478366" cy="2478367"/>
              </a:xfrm>
              <a:prstGeom prst="ellipse">
                <a:avLst/>
              </a:prstGeom>
              <a:solidFill>
                <a:schemeClr val="bg1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638" name="Group"/>
              <p:cNvGrpSpPr/>
              <p:nvPr/>
            </p:nvGrpSpPr>
            <p:grpSpPr>
              <a:xfrm>
                <a:off x="5436366" y="4107065"/>
                <a:ext cx="2132069" cy="1376911"/>
                <a:chOff x="0" y="0"/>
                <a:chExt cx="2132068" cy="1376910"/>
              </a:xfrm>
            </p:grpSpPr>
            <p:sp>
              <p:nvSpPr>
                <p:cNvPr id="631" name="12…"/>
                <p:cNvSpPr/>
                <p:nvPr/>
              </p:nvSpPr>
              <p:spPr>
                <a:xfrm>
                  <a:off x="0" y="0"/>
                  <a:ext cx="2132068" cy="10395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/>
                <a:p>
                  <a:pPr defTabSz="325120">
                    <a:defRPr sz="2800" b="0">
                      <a:solidFill>
                        <a:srgbClr val="1D1C21"/>
                      </a:solidFill>
                      <a:latin typeface="+mn-lt"/>
                      <a:ea typeface="+mn-ea"/>
                      <a:cs typeface="+mn-cs"/>
                      <a:sym typeface="DM Sans Bold"/>
                    </a:defRPr>
                  </a:pPr>
                  <a:r>
                    <a:rPr dirty="0">
                      <a:solidFill>
                        <a:schemeClr val="tx1"/>
                      </a:solidFill>
                    </a:rPr>
                    <a:t>12</a:t>
                  </a:r>
                </a:p>
                <a:p>
                  <a:pPr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pPr>
                  <a:r>
                    <a:rPr dirty="0">
                      <a:solidFill>
                        <a:schemeClr val="tx1"/>
                      </a:solidFill>
                    </a:rPr>
                    <a:t>Segments</a:t>
                  </a:r>
                </a:p>
                <a:p>
                  <a:pPr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pPr>
                  <a:r>
                    <a:rPr dirty="0">
                      <a:solidFill>
                        <a:schemeClr val="tx1"/>
                      </a:solidFill>
                    </a:rPr>
                    <a:t>Arrow Infographic</a:t>
                  </a:r>
                </a:p>
              </p:txBody>
            </p:sp>
            <p:grpSp>
              <p:nvGrpSpPr>
                <p:cNvPr id="637" name="Group"/>
                <p:cNvGrpSpPr/>
                <p:nvPr/>
              </p:nvGrpSpPr>
              <p:grpSpPr>
                <a:xfrm>
                  <a:off x="720491" y="1284890"/>
                  <a:ext cx="701963" cy="92020"/>
                  <a:chOff x="0" y="0"/>
                  <a:chExt cx="701961" cy="92018"/>
                </a:xfrm>
              </p:grpSpPr>
              <p:sp>
                <p:nvSpPr>
                  <p:cNvPr id="632" name="Circle"/>
                  <p:cNvSpPr/>
                  <p:nvPr/>
                </p:nvSpPr>
                <p:spPr>
                  <a:xfrm>
                    <a:off x="0" y="0"/>
                    <a:ext cx="92019" cy="92019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633" name="Circle"/>
                  <p:cNvSpPr/>
                  <p:nvPr/>
                </p:nvSpPr>
                <p:spPr>
                  <a:xfrm>
                    <a:off x="304971" y="0"/>
                    <a:ext cx="92020" cy="92019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634" name="Circle"/>
                  <p:cNvSpPr/>
                  <p:nvPr/>
                </p:nvSpPr>
                <p:spPr>
                  <a:xfrm>
                    <a:off x="609942" y="0"/>
                    <a:ext cx="92020" cy="92019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635" name="Circle"/>
                  <p:cNvSpPr/>
                  <p:nvPr/>
                </p:nvSpPr>
                <p:spPr>
                  <a:xfrm>
                    <a:off x="152485" y="0"/>
                    <a:ext cx="92020" cy="92019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636" name="Circle"/>
                  <p:cNvSpPr/>
                  <p:nvPr/>
                </p:nvSpPr>
                <p:spPr>
                  <a:xfrm>
                    <a:off x="457457" y="0"/>
                    <a:ext cx="92019" cy="92019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CDB0ECD-7CB6-0047-A5EA-0FA52155D7C5}"/>
                </a:ext>
              </a:extLst>
            </p:cNvPr>
            <p:cNvGrpSpPr/>
            <p:nvPr/>
          </p:nvGrpSpPr>
          <p:grpSpPr>
            <a:xfrm>
              <a:off x="9667702" y="1177248"/>
              <a:ext cx="2207718" cy="7338197"/>
              <a:chOff x="9667702" y="1177248"/>
              <a:chExt cx="2207718" cy="7338197"/>
            </a:xfrm>
          </p:grpSpPr>
          <p:sp>
            <p:nvSpPr>
              <p:cNvPr id="639" name="Title demo text"/>
              <p:cNvSpPr/>
              <p:nvPr/>
            </p:nvSpPr>
            <p:spPr>
              <a:xfrm>
                <a:off x="9674042" y="1177248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40" name="Lorem ipsum dolor sit amet, consectetur adipiscing elit."/>
              <p:cNvSpPr/>
              <p:nvPr/>
            </p:nvSpPr>
            <p:spPr>
              <a:xfrm>
                <a:off x="9667702" y="1493000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642" name="Title demo text"/>
              <p:cNvSpPr/>
              <p:nvPr/>
            </p:nvSpPr>
            <p:spPr>
              <a:xfrm>
                <a:off x="9674042" y="2734514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43" name="Lorem ipsum dolor sit amet, consectetur adipiscing elit."/>
              <p:cNvSpPr/>
              <p:nvPr/>
            </p:nvSpPr>
            <p:spPr>
              <a:xfrm>
                <a:off x="9667702" y="3050266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45" name="Title demo text"/>
              <p:cNvSpPr/>
              <p:nvPr/>
            </p:nvSpPr>
            <p:spPr>
              <a:xfrm>
                <a:off x="9674042" y="4291781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46" name="Lorem ipsum dolor sit amet, consectetur adipiscing elit."/>
              <p:cNvSpPr/>
              <p:nvPr/>
            </p:nvSpPr>
            <p:spPr>
              <a:xfrm>
                <a:off x="9667702" y="4607533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48" name="Title demo text"/>
              <p:cNvSpPr/>
              <p:nvPr/>
            </p:nvSpPr>
            <p:spPr>
              <a:xfrm>
                <a:off x="9674042" y="5849048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49" name="Lorem ipsum dolor sit amet, consectetur adipiscing elit."/>
              <p:cNvSpPr/>
              <p:nvPr/>
            </p:nvSpPr>
            <p:spPr>
              <a:xfrm>
                <a:off x="9667702" y="6164800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51" name="Title demo text"/>
              <p:cNvSpPr/>
              <p:nvPr/>
            </p:nvSpPr>
            <p:spPr>
              <a:xfrm>
                <a:off x="9674042" y="7406314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52" name="Lorem ipsum dolor sit amet, consectetur adipiscing elit."/>
              <p:cNvSpPr/>
              <p:nvPr/>
            </p:nvSpPr>
            <p:spPr>
              <a:xfrm>
                <a:off x="9667702" y="7722066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7D2C6D7-C2AB-8644-AC2C-4A5F395BC3F1}"/>
                </a:ext>
              </a:extLst>
            </p:cNvPr>
            <p:cNvGrpSpPr/>
            <p:nvPr/>
          </p:nvGrpSpPr>
          <p:grpSpPr>
            <a:xfrm>
              <a:off x="1118691" y="1177246"/>
              <a:ext cx="2207719" cy="7338199"/>
              <a:chOff x="1118691" y="1177246"/>
              <a:chExt cx="2207719" cy="7338199"/>
            </a:xfrm>
          </p:grpSpPr>
          <p:sp>
            <p:nvSpPr>
              <p:cNvPr id="655" name="Title demo text"/>
              <p:cNvSpPr txBox="1"/>
              <p:nvPr/>
            </p:nvSpPr>
            <p:spPr>
              <a:xfrm>
                <a:off x="1403271" y="1177246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56" name="Lorem ipsum dolor sit amet, consectetur adipiscing elit."/>
              <p:cNvSpPr txBox="1"/>
              <p:nvPr/>
            </p:nvSpPr>
            <p:spPr>
              <a:xfrm>
                <a:off x="1118691" y="1492998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658" name="Title demo text"/>
              <p:cNvSpPr txBox="1"/>
              <p:nvPr/>
            </p:nvSpPr>
            <p:spPr>
              <a:xfrm>
                <a:off x="1403271" y="2734514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59" name="Lorem ipsum dolor sit amet, consectetur adipiscing elit."/>
              <p:cNvSpPr txBox="1"/>
              <p:nvPr/>
            </p:nvSpPr>
            <p:spPr>
              <a:xfrm>
                <a:off x="1118691" y="3050266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61" name="Title demo text"/>
              <p:cNvSpPr txBox="1"/>
              <p:nvPr/>
            </p:nvSpPr>
            <p:spPr>
              <a:xfrm>
                <a:off x="1403271" y="4291781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62" name="Lorem ipsum dolor sit amet, consectetur adipiscing elit."/>
              <p:cNvSpPr txBox="1"/>
              <p:nvPr/>
            </p:nvSpPr>
            <p:spPr>
              <a:xfrm>
                <a:off x="1118691" y="4607533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64" name="Title demo text"/>
              <p:cNvSpPr txBox="1"/>
              <p:nvPr/>
            </p:nvSpPr>
            <p:spPr>
              <a:xfrm>
                <a:off x="1403271" y="5849048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65" name="Lorem ipsum dolor sit amet, consectetur adipiscing elit."/>
              <p:cNvSpPr txBox="1"/>
              <p:nvPr/>
            </p:nvSpPr>
            <p:spPr>
              <a:xfrm>
                <a:off x="1118691" y="6164800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67" name="Title demo text"/>
              <p:cNvSpPr txBox="1"/>
              <p:nvPr/>
            </p:nvSpPr>
            <p:spPr>
              <a:xfrm>
                <a:off x="1403271" y="7406316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68" name="Lorem ipsum dolor sit amet, consectetur adipiscing elit."/>
              <p:cNvSpPr txBox="1"/>
              <p:nvPr/>
            </p:nvSpPr>
            <p:spPr>
              <a:xfrm>
                <a:off x="1118691" y="7722066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134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2021-02-10T15:35:24Z</dcterms:modified>
</cp:coreProperties>
</file>