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2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>
          <a:latin typeface="Helvetica Neue Medium"/>
          <a:ea typeface="Helvetica Neue Medium"/>
          <a:cs typeface="Helvetica Neue Medium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082"/>
    <p:restoredTop sz="94694"/>
  </p:normalViewPr>
  <p:slideViewPr>
    <p:cSldViewPr snapToGrid="0" snapToObjects="1">
      <p:cViewPr varScale="1">
        <p:scale>
          <a:sx n="58" d="100"/>
          <a:sy n="58" d="100"/>
        </p:scale>
        <p:origin x="888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Helvetica Neue Medium"/>
                <a:ea typeface="Helvetica Neue Medium"/>
                <a:cs typeface="Helvetica Neue Medium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CE4AE416-AA79-8849-B0EB-595F7D58557C}"/>
              </a:ext>
            </a:extLst>
          </p:cNvPr>
          <p:cNvGrpSpPr/>
          <p:nvPr/>
        </p:nvGrpSpPr>
        <p:grpSpPr>
          <a:xfrm>
            <a:off x="2097547" y="1979449"/>
            <a:ext cx="20168863" cy="9786126"/>
            <a:chOff x="2097547" y="1979449"/>
            <a:chExt cx="20168863" cy="9786126"/>
          </a:xfrm>
        </p:grpSpPr>
        <p:grpSp>
          <p:nvGrpSpPr>
            <p:cNvPr id="692" name="Group"/>
            <p:cNvGrpSpPr/>
            <p:nvPr/>
          </p:nvGrpSpPr>
          <p:grpSpPr>
            <a:xfrm>
              <a:off x="7297530" y="1979449"/>
              <a:ext cx="9814340" cy="9786126"/>
              <a:chOff x="0" y="0"/>
              <a:chExt cx="9814338" cy="9786124"/>
            </a:xfrm>
          </p:grpSpPr>
          <p:sp>
            <p:nvSpPr>
              <p:cNvPr id="681" name="Shape"/>
              <p:cNvSpPr/>
              <p:nvPr/>
            </p:nvSpPr>
            <p:spPr>
              <a:xfrm>
                <a:off x="4964460" y="559116"/>
                <a:ext cx="2260806" cy="16003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7" h="21508" extrusionOk="0">
                    <a:moveTo>
                      <a:pt x="21090" y="1"/>
                    </a:moveTo>
                    <a:cubicBezTo>
                      <a:pt x="20996" y="-5"/>
                      <a:pt x="20903" y="27"/>
                      <a:pt x="20818" y="96"/>
                    </a:cubicBezTo>
                    <a:lnTo>
                      <a:pt x="15392" y="3967"/>
                    </a:lnTo>
                    <a:cubicBezTo>
                      <a:pt x="15255" y="4104"/>
                      <a:pt x="15181" y="4332"/>
                      <a:pt x="15199" y="4567"/>
                    </a:cubicBezTo>
                    <a:cubicBezTo>
                      <a:pt x="15214" y="4754"/>
                      <a:pt x="15286" y="4923"/>
                      <a:pt x="15396" y="5029"/>
                    </a:cubicBezTo>
                    <a:lnTo>
                      <a:pt x="16002" y="5573"/>
                    </a:lnTo>
                    <a:lnTo>
                      <a:pt x="12490" y="13152"/>
                    </a:lnTo>
                    <a:cubicBezTo>
                      <a:pt x="12408" y="13328"/>
                      <a:pt x="12282" y="13455"/>
                      <a:pt x="12137" y="13510"/>
                    </a:cubicBezTo>
                    <a:cubicBezTo>
                      <a:pt x="11973" y="13573"/>
                      <a:pt x="11798" y="13534"/>
                      <a:pt x="11653" y="13407"/>
                    </a:cubicBezTo>
                    <a:cubicBezTo>
                      <a:pt x="9778" y="12388"/>
                      <a:pt x="7846" y="11595"/>
                      <a:pt x="5876" y="11033"/>
                    </a:cubicBezTo>
                    <a:cubicBezTo>
                      <a:pt x="3940" y="10481"/>
                      <a:pt x="1974" y="10153"/>
                      <a:pt x="0" y="10057"/>
                    </a:cubicBezTo>
                    <a:lnTo>
                      <a:pt x="9" y="16851"/>
                    </a:lnTo>
                    <a:cubicBezTo>
                      <a:pt x="2122" y="16943"/>
                      <a:pt x="4223" y="17360"/>
                      <a:pt x="6271" y="18098"/>
                    </a:cubicBezTo>
                    <a:cubicBezTo>
                      <a:pt x="8306" y="18833"/>
                      <a:pt x="10279" y="19880"/>
                      <a:pt x="12153" y="21219"/>
                    </a:cubicBezTo>
                    <a:cubicBezTo>
                      <a:pt x="12685" y="21539"/>
                      <a:pt x="13278" y="21595"/>
                      <a:pt x="13835" y="21379"/>
                    </a:cubicBezTo>
                    <a:cubicBezTo>
                      <a:pt x="14406" y="21157"/>
                      <a:pt x="14904" y="20665"/>
                      <a:pt x="15245" y="19985"/>
                    </a:cubicBezTo>
                    <a:lnTo>
                      <a:pt x="20097" y="9246"/>
                    </a:lnTo>
                    <a:lnTo>
                      <a:pt x="20707" y="9794"/>
                    </a:lnTo>
                    <a:cubicBezTo>
                      <a:pt x="20837" y="9929"/>
                      <a:pt x="21009" y="9948"/>
                      <a:pt x="21152" y="9842"/>
                    </a:cubicBezTo>
                    <a:cubicBezTo>
                      <a:pt x="21299" y="9731"/>
                      <a:pt x="21389" y="9507"/>
                      <a:pt x="21375" y="9272"/>
                    </a:cubicBezTo>
                    <a:lnTo>
                      <a:pt x="21572" y="817"/>
                    </a:lnTo>
                    <a:cubicBezTo>
                      <a:pt x="21600" y="549"/>
                      <a:pt x="21518" y="281"/>
                      <a:pt x="21360" y="126"/>
                    </a:cubicBezTo>
                    <a:cubicBezTo>
                      <a:pt x="21279" y="47"/>
                      <a:pt x="21185" y="7"/>
                      <a:pt x="210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2" name="Shape"/>
              <p:cNvSpPr/>
              <p:nvPr/>
            </p:nvSpPr>
            <p:spPr>
              <a:xfrm>
                <a:off x="2987810" y="0"/>
                <a:ext cx="1871545" cy="224678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6" h="21592" extrusionOk="0">
                    <a:moveTo>
                      <a:pt x="17245" y="1"/>
                    </a:moveTo>
                    <a:cubicBezTo>
                      <a:pt x="17007" y="-8"/>
                      <a:pt x="16785" y="97"/>
                      <a:pt x="16675" y="272"/>
                    </a:cubicBezTo>
                    <a:lnTo>
                      <a:pt x="12926" y="5537"/>
                    </a:lnTo>
                    <a:cubicBezTo>
                      <a:pt x="12849" y="5694"/>
                      <a:pt x="12881" y="5874"/>
                      <a:pt x="13007" y="6007"/>
                    </a:cubicBezTo>
                    <a:cubicBezTo>
                      <a:pt x="13108" y="6111"/>
                      <a:pt x="13258" y="6175"/>
                      <a:pt x="13418" y="6179"/>
                    </a:cubicBezTo>
                    <a:lnTo>
                      <a:pt x="14343" y="6179"/>
                    </a:lnTo>
                    <a:lnTo>
                      <a:pt x="14380" y="12460"/>
                    </a:lnTo>
                    <a:cubicBezTo>
                      <a:pt x="14383" y="12594"/>
                      <a:pt x="14337" y="12724"/>
                      <a:pt x="14243" y="12833"/>
                    </a:cubicBezTo>
                    <a:cubicBezTo>
                      <a:pt x="14133" y="12964"/>
                      <a:pt x="13965" y="13056"/>
                      <a:pt x="13777" y="13089"/>
                    </a:cubicBezTo>
                    <a:cubicBezTo>
                      <a:pt x="11282" y="13493"/>
                      <a:pt x="8834" y="14084"/>
                      <a:pt x="6465" y="14852"/>
                    </a:cubicBezTo>
                    <a:cubicBezTo>
                      <a:pt x="4223" y="15578"/>
                      <a:pt x="2062" y="16461"/>
                      <a:pt x="0" y="17493"/>
                    </a:cubicBezTo>
                    <a:lnTo>
                      <a:pt x="3064" y="21592"/>
                    </a:lnTo>
                    <a:cubicBezTo>
                      <a:pt x="5253" y="20495"/>
                      <a:pt x="7583" y="19605"/>
                      <a:pt x="10010" y="18941"/>
                    </a:cubicBezTo>
                    <a:cubicBezTo>
                      <a:pt x="12468" y="18269"/>
                      <a:pt x="15009" y="17832"/>
                      <a:pt x="17585" y="17639"/>
                    </a:cubicBezTo>
                    <a:cubicBezTo>
                      <a:pt x="18396" y="17562"/>
                      <a:pt x="19139" y="17222"/>
                      <a:pt x="19650" y="16691"/>
                    </a:cubicBezTo>
                    <a:cubicBezTo>
                      <a:pt x="20083" y="16241"/>
                      <a:pt x="20318" y="15681"/>
                      <a:pt x="20324" y="15105"/>
                    </a:cubicBezTo>
                    <a:lnTo>
                      <a:pt x="20261" y="6189"/>
                    </a:lnTo>
                    <a:lnTo>
                      <a:pt x="21023" y="6189"/>
                    </a:lnTo>
                    <a:cubicBezTo>
                      <a:pt x="21217" y="6200"/>
                      <a:pt x="21404" y="6117"/>
                      <a:pt x="21500" y="5976"/>
                    </a:cubicBezTo>
                    <a:cubicBezTo>
                      <a:pt x="21600" y="5829"/>
                      <a:pt x="21585" y="5647"/>
                      <a:pt x="21463" y="5513"/>
                    </a:cubicBezTo>
                    <a:lnTo>
                      <a:pt x="17778" y="303"/>
                    </a:lnTo>
                    <a:cubicBezTo>
                      <a:pt x="17683" y="126"/>
                      <a:pt x="17477" y="9"/>
                      <a:pt x="17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3" name="Shape"/>
              <p:cNvSpPr/>
              <p:nvPr/>
            </p:nvSpPr>
            <p:spPr>
              <a:xfrm>
                <a:off x="6615148" y="1931421"/>
                <a:ext cx="2572747" cy="151800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9" h="21492" extrusionOk="0">
                    <a:moveTo>
                      <a:pt x="2248" y="0"/>
                    </a:moveTo>
                    <a:lnTo>
                      <a:pt x="0" y="6024"/>
                    </a:lnTo>
                    <a:cubicBezTo>
                      <a:pt x="1620" y="7916"/>
                      <a:pt x="3109" y="10105"/>
                      <a:pt x="4442" y="12554"/>
                    </a:cubicBezTo>
                    <a:cubicBezTo>
                      <a:pt x="5666" y="14801"/>
                      <a:pt x="6750" y="17254"/>
                      <a:pt x="7679" y="19874"/>
                    </a:cubicBezTo>
                    <a:cubicBezTo>
                      <a:pt x="7964" y="20579"/>
                      <a:pt x="8384" y="21095"/>
                      <a:pt x="8869" y="21338"/>
                    </a:cubicBezTo>
                    <a:cubicBezTo>
                      <a:pt x="9392" y="21600"/>
                      <a:pt x="9954" y="21526"/>
                      <a:pt x="10446" y="21129"/>
                    </a:cubicBezTo>
                    <a:lnTo>
                      <a:pt x="17511" y="15664"/>
                    </a:lnTo>
                    <a:lnTo>
                      <a:pt x="17697" y="16387"/>
                    </a:lnTo>
                    <a:cubicBezTo>
                      <a:pt x="17745" y="16612"/>
                      <a:pt x="17866" y="16771"/>
                      <a:pt x="18007" y="16796"/>
                    </a:cubicBezTo>
                    <a:cubicBezTo>
                      <a:pt x="18153" y="16821"/>
                      <a:pt x="18293" y="16698"/>
                      <a:pt x="18365" y="16482"/>
                    </a:cubicBezTo>
                    <a:lnTo>
                      <a:pt x="21453" y="9253"/>
                    </a:lnTo>
                    <a:cubicBezTo>
                      <a:pt x="21567" y="9042"/>
                      <a:pt x="21600" y="8741"/>
                      <a:pt x="21539" y="8475"/>
                    </a:cubicBezTo>
                    <a:cubicBezTo>
                      <a:pt x="21477" y="8203"/>
                      <a:pt x="21329" y="8018"/>
                      <a:pt x="21157" y="7998"/>
                    </a:cubicBezTo>
                    <a:lnTo>
                      <a:pt x="15856" y="6888"/>
                    </a:lnTo>
                    <a:cubicBezTo>
                      <a:pt x="15708" y="6894"/>
                      <a:pt x="15572" y="7036"/>
                      <a:pt x="15503" y="7257"/>
                    </a:cubicBezTo>
                    <a:cubicBezTo>
                      <a:pt x="15448" y="7432"/>
                      <a:pt x="15443" y="7637"/>
                      <a:pt x="15487" y="7820"/>
                    </a:cubicBezTo>
                    <a:lnTo>
                      <a:pt x="15791" y="8998"/>
                    </a:lnTo>
                    <a:lnTo>
                      <a:pt x="10740" y="12876"/>
                    </a:lnTo>
                    <a:cubicBezTo>
                      <a:pt x="10601" y="12985"/>
                      <a:pt x="10441" y="13009"/>
                      <a:pt x="10293" y="12940"/>
                    </a:cubicBezTo>
                    <a:cubicBezTo>
                      <a:pt x="10165" y="12880"/>
                      <a:pt x="10052" y="12751"/>
                      <a:pt x="9967" y="12576"/>
                    </a:cubicBezTo>
                    <a:cubicBezTo>
                      <a:pt x="8982" y="10280"/>
                      <a:pt x="7885" y="8126"/>
                      <a:pt x="6691" y="6134"/>
                    </a:cubicBezTo>
                    <a:cubicBezTo>
                      <a:pt x="5326" y="3858"/>
                      <a:pt x="3840" y="1805"/>
                      <a:pt x="22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4" name="Shape"/>
              <p:cNvSpPr/>
              <p:nvPr/>
            </p:nvSpPr>
            <p:spPr>
              <a:xfrm>
                <a:off x="7729201" y="3509851"/>
                <a:ext cx="2085138" cy="203228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0" h="21569" extrusionOk="0">
                    <a:moveTo>
                      <a:pt x="4737" y="0"/>
                    </a:moveTo>
                    <a:lnTo>
                      <a:pt x="0" y="2253"/>
                    </a:lnTo>
                    <a:cubicBezTo>
                      <a:pt x="921" y="4584"/>
                      <a:pt x="1590" y="7012"/>
                      <a:pt x="2000" y="9492"/>
                    </a:cubicBezTo>
                    <a:cubicBezTo>
                      <a:pt x="2369" y="11722"/>
                      <a:pt x="2525" y="13980"/>
                      <a:pt x="2465" y="16241"/>
                    </a:cubicBezTo>
                    <a:cubicBezTo>
                      <a:pt x="2487" y="16881"/>
                      <a:pt x="2718" y="17496"/>
                      <a:pt x="3120" y="17986"/>
                    </a:cubicBezTo>
                    <a:cubicBezTo>
                      <a:pt x="3547" y="18508"/>
                      <a:pt x="4142" y="18857"/>
                      <a:pt x="4797" y="18971"/>
                    </a:cubicBezTo>
                    <a:lnTo>
                      <a:pt x="14568" y="20450"/>
                    </a:lnTo>
                    <a:lnTo>
                      <a:pt x="14491" y="21006"/>
                    </a:lnTo>
                    <a:cubicBezTo>
                      <a:pt x="14455" y="21181"/>
                      <a:pt x="14519" y="21363"/>
                      <a:pt x="14657" y="21473"/>
                    </a:cubicBezTo>
                    <a:cubicBezTo>
                      <a:pt x="14801" y="21586"/>
                      <a:pt x="14997" y="21600"/>
                      <a:pt x="15156" y="21510"/>
                    </a:cubicBezTo>
                    <a:lnTo>
                      <a:pt x="21172" y="18950"/>
                    </a:lnTo>
                    <a:cubicBezTo>
                      <a:pt x="21373" y="18892"/>
                      <a:pt x="21523" y="18724"/>
                      <a:pt x="21561" y="18514"/>
                    </a:cubicBezTo>
                    <a:cubicBezTo>
                      <a:pt x="21600" y="18299"/>
                      <a:pt x="21515" y="18079"/>
                      <a:pt x="21342" y="17952"/>
                    </a:cubicBezTo>
                    <a:lnTo>
                      <a:pt x="16199" y="13722"/>
                    </a:lnTo>
                    <a:cubicBezTo>
                      <a:pt x="16042" y="13627"/>
                      <a:pt x="15848" y="13627"/>
                      <a:pt x="15691" y="13722"/>
                    </a:cubicBezTo>
                    <a:cubicBezTo>
                      <a:pt x="15566" y="13797"/>
                      <a:pt x="15480" y="13927"/>
                      <a:pt x="15455" y="14073"/>
                    </a:cubicBezTo>
                    <a:lnTo>
                      <a:pt x="15329" y="14986"/>
                    </a:lnTo>
                    <a:lnTo>
                      <a:pt x="8395" y="13926"/>
                    </a:lnTo>
                    <a:cubicBezTo>
                      <a:pt x="8191" y="13902"/>
                      <a:pt x="8005" y="13798"/>
                      <a:pt x="7874" y="13637"/>
                    </a:cubicBezTo>
                    <a:cubicBezTo>
                      <a:pt x="7768" y="13508"/>
                      <a:pt x="7704" y="13351"/>
                      <a:pt x="7691" y="13183"/>
                    </a:cubicBezTo>
                    <a:cubicBezTo>
                      <a:pt x="7569" y="10964"/>
                      <a:pt x="7269" y="8759"/>
                      <a:pt x="6791" y="6592"/>
                    </a:cubicBezTo>
                    <a:cubicBezTo>
                      <a:pt x="6294" y="4338"/>
                      <a:pt x="5605" y="2132"/>
                      <a:pt x="473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5" name="Shape"/>
              <p:cNvSpPr/>
              <p:nvPr/>
            </p:nvSpPr>
            <p:spPr>
              <a:xfrm>
                <a:off x="7380823" y="5470445"/>
                <a:ext cx="1484623" cy="242071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91" h="21569" extrusionOk="0">
                    <a:moveTo>
                      <a:pt x="7804" y="0"/>
                    </a:moveTo>
                    <a:cubicBezTo>
                      <a:pt x="7267" y="1957"/>
                      <a:pt x="6376" y="3872"/>
                      <a:pt x="5154" y="5709"/>
                    </a:cubicBezTo>
                    <a:cubicBezTo>
                      <a:pt x="3937" y="7537"/>
                      <a:pt x="2398" y="9276"/>
                      <a:pt x="561" y="10896"/>
                    </a:cubicBezTo>
                    <a:cubicBezTo>
                      <a:pt x="136" y="11336"/>
                      <a:pt x="-54" y="11846"/>
                      <a:pt x="13" y="12356"/>
                    </a:cubicBezTo>
                    <a:cubicBezTo>
                      <a:pt x="90" y="12951"/>
                      <a:pt x="511" y="13511"/>
                      <a:pt x="1203" y="13929"/>
                    </a:cubicBezTo>
                    <a:lnTo>
                      <a:pt x="11737" y="19484"/>
                    </a:lnTo>
                    <a:lnTo>
                      <a:pt x="11104" y="19941"/>
                    </a:lnTo>
                    <a:cubicBezTo>
                      <a:pt x="10934" y="20049"/>
                      <a:pt x="10881" y="20206"/>
                      <a:pt x="10965" y="20348"/>
                    </a:cubicBezTo>
                    <a:cubicBezTo>
                      <a:pt x="11053" y="20494"/>
                      <a:pt x="11270" y="20596"/>
                      <a:pt x="11523" y="20605"/>
                    </a:cubicBezTo>
                    <a:lnTo>
                      <a:pt x="20504" y="21549"/>
                    </a:lnTo>
                    <a:cubicBezTo>
                      <a:pt x="20784" y="21600"/>
                      <a:pt x="21087" y="21550"/>
                      <a:pt x="21285" y="21418"/>
                    </a:cubicBezTo>
                    <a:cubicBezTo>
                      <a:pt x="21488" y="21283"/>
                      <a:pt x="21546" y="21087"/>
                      <a:pt x="21434" y="20917"/>
                    </a:cubicBezTo>
                    <a:lnTo>
                      <a:pt x="18422" y="15552"/>
                    </a:lnTo>
                    <a:cubicBezTo>
                      <a:pt x="18304" y="15412"/>
                      <a:pt x="18077" y="15325"/>
                      <a:pt x="17822" y="15320"/>
                    </a:cubicBezTo>
                    <a:cubicBezTo>
                      <a:pt x="17620" y="15317"/>
                      <a:pt x="17423" y="15365"/>
                      <a:pt x="17287" y="15457"/>
                    </a:cubicBezTo>
                    <a:lnTo>
                      <a:pt x="16581" y="15970"/>
                    </a:lnTo>
                    <a:lnTo>
                      <a:pt x="9264" y="12224"/>
                    </a:lnTo>
                    <a:cubicBezTo>
                      <a:pt x="9015" y="12107"/>
                      <a:pt x="8844" y="11938"/>
                      <a:pt x="8785" y="11749"/>
                    </a:cubicBezTo>
                    <a:cubicBezTo>
                      <a:pt x="8723" y="11555"/>
                      <a:pt x="8783" y="11354"/>
                      <a:pt x="8952" y="11185"/>
                    </a:cubicBezTo>
                    <a:cubicBezTo>
                      <a:pt x="10483" y="9558"/>
                      <a:pt x="11769" y="7850"/>
                      <a:pt x="12792" y="6078"/>
                    </a:cubicBezTo>
                    <a:cubicBezTo>
                      <a:pt x="13800" y="4331"/>
                      <a:pt x="14547" y="2531"/>
                      <a:pt x="15028" y="701"/>
                    </a:cubicBezTo>
                    <a:lnTo>
                      <a:pt x="7804" y="0"/>
                    </a:ln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6" name="Shape"/>
              <p:cNvSpPr/>
              <p:nvPr/>
            </p:nvSpPr>
            <p:spPr>
              <a:xfrm>
                <a:off x="5898130" y="7045984"/>
                <a:ext cx="1627788" cy="25286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08" h="21572" extrusionOk="0">
                    <a:moveTo>
                      <a:pt x="16344" y="0"/>
                    </a:moveTo>
                    <a:cubicBezTo>
                      <a:pt x="14424" y="1360"/>
                      <a:pt x="12285" y="2584"/>
                      <a:pt x="9966" y="3655"/>
                    </a:cubicBezTo>
                    <a:cubicBezTo>
                      <a:pt x="7521" y="4784"/>
                      <a:pt x="4890" y="5734"/>
                      <a:pt x="2120" y="6488"/>
                    </a:cubicBezTo>
                    <a:cubicBezTo>
                      <a:pt x="1298" y="6700"/>
                      <a:pt x="638" y="7112"/>
                      <a:pt x="283" y="7636"/>
                    </a:cubicBezTo>
                    <a:cubicBezTo>
                      <a:pt x="-53" y="8131"/>
                      <a:pt x="-92" y="8691"/>
                      <a:pt x="177" y="9203"/>
                    </a:cubicBezTo>
                    <a:lnTo>
                      <a:pt x="3864" y="16915"/>
                    </a:lnTo>
                    <a:lnTo>
                      <a:pt x="3075" y="17063"/>
                    </a:lnTo>
                    <a:cubicBezTo>
                      <a:pt x="2857" y="17094"/>
                      <a:pt x="2685" y="17203"/>
                      <a:pt x="2634" y="17343"/>
                    </a:cubicBezTo>
                    <a:cubicBezTo>
                      <a:pt x="2580" y="17488"/>
                      <a:pt x="2665" y="17642"/>
                      <a:pt x="2850" y="17732"/>
                    </a:cubicBezTo>
                    <a:lnTo>
                      <a:pt x="8905" y="21411"/>
                    </a:lnTo>
                    <a:cubicBezTo>
                      <a:pt x="9077" y="21543"/>
                      <a:pt x="9347" y="21600"/>
                      <a:pt x="9605" y="21559"/>
                    </a:cubicBezTo>
                    <a:cubicBezTo>
                      <a:pt x="9870" y="21518"/>
                      <a:pt x="10077" y="21381"/>
                      <a:pt x="10132" y="21209"/>
                    </a:cubicBezTo>
                    <a:lnTo>
                      <a:pt x="12241" y="15948"/>
                    </a:lnTo>
                    <a:cubicBezTo>
                      <a:pt x="12266" y="15799"/>
                      <a:pt x="12164" y="15651"/>
                      <a:pt x="11973" y="15565"/>
                    </a:cubicBezTo>
                    <a:cubicBezTo>
                      <a:pt x="11823" y="15496"/>
                      <a:pt x="11630" y="15472"/>
                      <a:pt x="11451" y="15502"/>
                    </a:cubicBezTo>
                    <a:lnTo>
                      <a:pt x="10437" y="15691"/>
                    </a:lnTo>
                    <a:lnTo>
                      <a:pt x="7895" y="10181"/>
                    </a:lnTo>
                    <a:cubicBezTo>
                      <a:pt x="7796" y="9997"/>
                      <a:pt x="7822" y="9792"/>
                      <a:pt x="7963" y="9619"/>
                    </a:cubicBezTo>
                    <a:cubicBezTo>
                      <a:pt x="8095" y="9458"/>
                      <a:pt x="8318" y="9336"/>
                      <a:pt x="8587" y="9280"/>
                    </a:cubicBezTo>
                    <a:cubicBezTo>
                      <a:pt x="11011" y="8442"/>
                      <a:pt x="13319" y="7474"/>
                      <a:pt x="15491" y="6386"/>
                    </a:cubicBezTo>
                    <a:cubicBezTo>
                      <a:pt x="17646" y="5307"/>
                      <a:pt x="19661" y="4115"/>
                      <a:pt x="21508" y="2819"/>
                    </a:cubicBezTo>
                    <a:lnTo>
                      <a:pt x="16344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7" name="Shape"/>
              <p:cNvSpPr/>
              <p:nvPr/>
            </p:nvSpPr>
            <p:spPr>
              <a:xfrm>
                <a:off x="3594325" y="7948403"/>
                <a:ext cx="2188736" cy="183772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7" h="21555" extrusionOk="0">
                    <a:moveTo>
                      <a:pt x="20146" y="0"/>
                    </a:moveTo>
                    <a:cubicBezTo>
                      <a:pt x="17933" y="663"/>
                      <a:pt x="15665" y="1040"/>
                      <a:pt x="13384" y="1123"/>
                    </a:cubicBezTo>
                    <a:cubicBezTo>
                      <a:pt x="11254" y="1200"/>
                      <a:pt x="9123" y="1017"/>
                      <a:pt x="7023" y="584"/>
                    </a:cubicBezTo>
                    <a:cubicBezTo>
                      <a:pt x="6326" y="392"/>
                      <a:pt x="5592" y="563"/>
                      <a:pt x="5007" y="1055"/>
                    </a:cubicBezTo>
                    <a:cubicBezTo>
                      <a:pt x="4507" y="1475"/>
                      <a:pt x="4155" y="2101"/>
                      <a:pt x="4017" y="2810"/>
                    </a:cubicBezTo>
                    <a:lnTo>
                      <a:pt x="1378" y="13463"/>
                    </a:lnTo>
                    <a:lnTo>
                      <a:pt x="586" y="13176"/>
                    </a:lnTo>
                    <a:cubicBezTo>
                      <a:pt x="431" y="13106"/>
                      <a:pt x="255" y="13145"/>
                      <a:pt x="134" y="13282"/>
                    </a:cubicBezTo>
                    <a:cubicBezTo>
                      <a:pt x="9" y="13423"/>
                      <a:pt x="-33" y="13642"/>
                      <a:pt x="26" y="13836"/>
                    </a:cubicBezTo>
                    <a:lnTo>
                      <a:pt x="1495" y="21008"/>
                    </a:lnTo>
                    <a:cubicBezTo>
                      <a:pt x="1519" y="21242"/>
                      <a:pt x="1652" y="21441"/>
                      <a:pt x="1840" y="21520"/>
                    </a:cubicBezTo>
                    <a:cubicBezTo>
                      <a:pt x="2031" y="21600"/>
                      <a:pt x="2245" y="21541"/>
                      <a:pt x="2387" y="21369"/>
                    </a:cubicBezTo>
                    <a:lnTo>
                      <a:pt x="7020" y="16322"/>
                    </a:lnTo>
                    <a:cubicBezTo>
                      <a:pt x="7130" y="16161"/>
                      <a:pt x="7157" y="15945"/>
                      <a:pt x="7093" y="15753"/>
                    </a:cubicBezTo>
                    <a:cubicBezTo>
                      <a:pt x="7042" y="15601"/>
                      <a:pt x="6938" y="15482"/>
                      <a:pt x="6808" y="15429"/>
                    </a:cubicBezTo>
                    <a:lnTo>
                      <a:pt x="6276" y="15237"/>
                    </a:lnTo>
                    <a:lnTo>
                      <a:pt x="8112" y="7496"/>
                    </a:lnTo>
                    <a:cubicBezTo>
                      <a:pt x="8163" y="7320"/>
                      <a:pt x="8261" y="7165"/>
                      <a:pt x="8387" y="7055"/>
                    </a:cubicBezTo>
                    <a:cubicBezTo>
                      <a:pt x="8548" y="6915"/>
                      <a:pt x="8746" y="6853"/>
                      <a:pt x="8944" y="6882"/>
                    </a:cubicBezTo>
                    <a:cubicBezTo>
                      <a:pt x="10928" y="7106"/>
                      <a:pt x="12924" y="7133"/>
                      <a:pt x="14912" y="6965"/>
                    </a:cubicBezTo>
                    <a:cubicBezTo>
                      <a:pt x="17160" y="6775"/>
                      <a:pt x="19389" y="6335"/>
                      <a:pt x="21567" y="5650"/>
                    </a:cubicBezTo>
                    <a:lnTo>
                      <a:pt x="20146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8" name="Shape"/>
              <p:cNvSpPr/>
              <p:nvPr/>
            </p:nvSpPr>
            <p:spPr>
              <a:xfrm>
                <a:off x="1338053" y="7152605"/>
                <a:ext cx="2530660" cy="132673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70" h="21546" extrusionOk="0">
                    <a:moveTo>
                      <a:pt x="10391" y="0"/>
                    </a:moveTo>
                    <a:cubicBezTo>
                      <a:pt x="9887" y="1"/>
                      <a:pt x="9397" y="327"/>
                      <a:pt x="9000" y="918"/>
                    </a:cubicBezTo>
                    <a:lnTo>
                      <a:pt x="2795" y="11162"/>
                    </a:lnTo>
                    <a:lnTo>
                      <a:pt x="2433" y="10364"/>
                    </a:lnTo>
                    <a:cubicBezTo>
                      <a:pt x="2347" y="10143"/>
                      <a:pt x="2205" y="10034"/>
                      <a:pt x="2064" y="10087"/>
                    </a:cubicBezTo>
                    <a:cubicBezTo>
                      <a:pt x="1917" y="10142"/>
                      <a:pt x="1800" y="10357"/>
                      <a:pt x="1768" y="10635"/>
                    </a:cubicBezTo>
                    <a:lnTo>
                      <a:pt x="44" y="20315"/>
                    </a:lnTo>
                    <a:cubicBezTo>
                      <a:pt x="-30" y="20610"/>
                      <a:pt x="-10" y="20960"/>
                      <a:pt x="96" y="21217"/>
                    </a:cubicBezTo>
                    <a:cubicBezTo>
                      <a:pt x="204" y="21480"/>
                      <a:pt x="382" y="21600"/>
                      <a:pt x="553" y="21525"/>
                    </a:cubicBezTo>
                    <a:lnTo>
                      <a:pt x="5902" y="19731"/>
                    </a:lnTo>
                    <a:cubicBezTo>
                      <a:pt x="6044" y="19640"/>
                      <a:pt x="6150" y="19407"/>
                      <a:pt x="6178" y="19126"/>
                    </a:cubicBezTo>
                    <a:cubicBezTo>
                      <a:pt x="6200" y="18903"/>
                      <a:pt x="6170" y="18677"/>
                      <a:pt x="6096" y="18500"/>
                    </a:cubicBezTo>
                    <a:lnTo>
                      <a:pt x="5707" y="17639"/>
                    </a:lnTo>
                    <a:lnTo>
                      <a:pt x="10071" y="10270"/>
                    </a:lnTo>
                    <a:cubicBezTo>
                      <a:pt x="10180" y="10062"/>
                      <a:pt x="10326" y="9941"/>
                      <a:pt x="10481" y="9936"/>
                    </a:cubicBezTo>
                    <a:cubicBezTo>
                      <a:pt x="10643" y="9931"/>
                      <a:pt x="10799" y="10053"/>
                      <a:pt x="10914" y="10270"/>
                    </a:cubicBezTo>
                    <a:cubicBezTo>
                      <a:pt x="12326" y="12364"/>
                      <a:pt x="13828" y="14226"/>
                      <a:pt x="15406" y="15840"/>
                    </a:cubicBezTo>
                    <a:cubicBezTo>
                      <a:pt x="16985" y="17456"/>
                      <a:pt x="18633" y="18815"/>
                      <a:pt x="20333" y="19903"/>
                    </a:cubicBezTo>
                    <a:lnTo>
                      <a:pt x="21570" y="11913"/>
                    </a:lnTo>
                    <a:cubicBezTo>
                      <a:pt x="19716" y="10798"/>
                      <a:pt x="17935" y="9277"/>
                      <a:pt x="16265" y="7380"/>
                    </a:cubicBezTo>
                    <a:cubicBezTo>
                      <a:pt x="14692" y="5594"/>
                      <a:pt x="13228" y="3489"/>
                      <a:pt x="11896" y="1096"/>
                    </a:cubicBezTo>
                    <a:cubicBezTo>
                      <a:pt x="11482" y="392"/>
                      <a:pt x="10946" y="0"/>
                      <a:pt x="1039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89" name="Shape"/>
              <p:cNvSpPr/>
              <p:nvPr/>
            </p:nvSpPr>
            <p:spPr>
              <a:xfrm>
                <a:off x="0" y="5510226"/>
                <a:ext cx="2432550" cy="17184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86" h="21597" extrusionOk="0">
                    <a:moveTo>
                      <a:pt x="14065" y="0"/>
                    </a:moveTo>
                    <a:cubicBezTo>
                      <a:pt x="13934" y="-3"/>
                      <a:pt x="13803" y="11"/>
                      <a:pt x="13672" y="41"/>
                    </a:cubicBezTo>
                    <a:lnTo>
                      <a:pt x="5376" y="1696"/>
                    </a:lnTo>
                    <a:lnTo>
                      <a:pt x="5291" y="767"/>
                    </a:lnTo>
                    <a:cubicBezTo>
                      <a:pt x="5282" y="555"/>
                      <a:pt x="5187" y="371"/>
                      <a:pt x="5048" y="291"/>
                    </a:cubicBezTo>
                    <a:cubicBezTo>
                      <a:pt x="4904" y="208"/>
                      <a:pt x="4741" y="254"/>
                      <a:pt x="4629" y="408"/>
                    </a:cubicBezTo>
                    <a:lnTo>
                      <a:pt x="226" y="5275"/>
                    </a:lnTo>
                    <a:cubicBezTo>
                      <a:pt x="74" y="5407"/>
                      <a:pt x="-14" y="5649"/>
                      <a:pt x="1" y="5901"/>
                    </a:cubicBezTo>
                    <a:cubicBezTo>
                      <a:pt x="17" y="6159"/>
                      <a:pt x="138" y="6380"/>
                      <a:pt x="309" y="6470"/>
                    </a:cubicBezTo>
                    <a:lnTo>
                      <a:pt x="5501" y="9634"/>
                    </a:lnTo>
                    <a:cubicBezTo>
                      <a:pt x="5653" y="9691"/>
                      <a:pt x="5815" y="9628"/>
                      <a:pt x="5923" y="9469"/>
                    </a:cubicBezTo>
                    <a:cubicBezTo>
                      <a:pt x="6009" y="9343"/>
                      <a:pt x="6052" y="9167"/>
                      <a:pt x="6040" y="8993"/>
                    </a:cubicBezTo>
                    <a:lnTo>
                      <a:pt x="5963" y="8153"/>
                    </a:lnTo>
                    <a:lnTo>
                      <a:pt x="11851" y="6967"/>
                    </a:lnTo>
                    <a:cubicBezTo>
                      <a:pt x="12026" y="6941"/>
                      <a:pt x="12199" y="7003"/>
                      <a:pt x="12344" y="7144"/>
                    </a:cubicBezTo>
                    <a:cubicBezTo>
                      <a:pt x="12495" y="7291"/>
                      <a:pt x="12604" y="7513"/>
                      <a:pt x="12646" y="7766"/>
                    </a:cubicBezTo>
                    <a:cubicBezTo>
                      <a:pt x="13291" y="10242"/>
                      <a:pt x="14074" y="12644"/>
                      <a:pt x="14991" y="14942"/>
                    </a:cubicBezTo>
                    <a:cubicBezTo>
                      <a:pt x="15925" y="17281"/>
                      <a:pt x="16992" y="19505"/>
                      <a:pt x="18183" y="21597"/>
                    </a:cubicBezTo>
                    <a:lnTo>
                      <a:pt x="21586" y="17432"/>
                    </a:lnTo>
                    <a:cubicBezTo>
                      <a:pt x="20326" y="15222"/>
                      <a:pt x="19233" y="12830"/>
                      <a:pt x="18326" y="10296"/>
                    </a:cubicBezTo>
                    <a:cubicBezTo>
                      <a:pt x="17429" y="7792"/>
                      <a:pt x="16718" y="5163"/>
                      <a:pt x="16205" y="2450"/>
                    </a:cubicBezTo>
                    <a:cubicBezTo>
                      <a:pt x="16067" y="1622"/>
                      <a:pt x="15701" y="907"/>
                      <a:pt x="15188" y="465"/>
                    </a:cubicBezTo>
                    <a:cubicBezTo>
                      <a:pt x="14848" y="171"/>
                      <a:pt x="14459" y="11"/>
                      <a:pt x="1406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90" name="Shape"/>
              <p:cNvSpPr/>
              <p:nvPr/>
            </p:nvSpPr>
            <p:spPr>
              <a:xfrm>
                <a:off x="188717" y="3095842"/>
                <a:ext cx="1712040" cy="224325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51" h="21574" extrusionOk="0">
                    <a:moveTo>
                      <a:pt x="8514" y="10"/>
                    </a:moveTo>
                    <a:lnTo>
                      <a:pt x="672" y="646"/>
                    </a:lnTo>
                    <a:cubicBezTo>
                      <a:pt x="420" y="644"/>
                      <a:pt x="187" y="752"/>
                      <a:pt x="72" y="924"/>
                    </a:cubicBezTo>
                    <a:cubicBezTo>
                      <a:pt x="-45" y="1101"/>
                      <a:pt x="-17" y="1314"/>
                      <a:pt x="141" y="1471"/>
                    </a:cubicBezTo>
                    <a:lnTo>
                      <a:pt x="4692" y="6502"/>
                    </a:lnTo>
                    <a:cubicBezTo>
                      <a:pt x="4843" y="6626"/>
                      <a:pt x="5069" y="6679"/>
                      <a:pt x="5283" y="6638"/>
                    </a:cubicBezTo>
                    <a:cubicBezTo>
                      <a:pt x="5453" y="6605"/>
                      <a:pt x="5596" y="6517"/>
                      <a:pt x="5674" y="6397"/>
                    </a:cubicBezTo>
                    <a:lnTo>
                      <a:pt x="6060" y="5752"/>
                    </a:lnTo>
                    <a:lnTo>
                      <a:pt x="13669" y="8451"/>
                    </a:lnTo>
                    <a:cubicBezTo>
                      <a:pt x="13896" y="8521"/>
                      <a:pt x="14080" y="8653"/>
                      <a:pt x="14188" y="8822"/>
                    </a:cubicBezTo>
                    <a:cubicBezTo>
                      <a:pt x="14304" y="9003"/>
                      <a:pt x="14324" y="9211"/>
                      <a:pt x="14240" y="9402"/>
                    </a:cubicBezTo>
                    <a:cubicBezTo>
                      <a:pt x="13637" y="11345"/>
                      <a:pt x="13246" y="13324"/>
                      <a:pt x="13073" y="15317"/>
                    </a:cubicBezTo>
                    <a:cubicBezTo>
                      <a:pt x="12893" y="17403"/>
                      <a:pt x="12950" y="19496"/>
                      <a:pt x="13246" y="21574"/>
                    </a:cubicBezTo>
                    <a:lnTo>
                      <a:pt x="19576" y="20913"/>
                    </a:lnTo>
                    <a:cubicBezTo>
                      <a:pt x="19285" y="18709"/>
                      <a:pt x="19298" y="16487"/>
                      <a:pt x="19616" y="14285"/>
                    </a:cubicBezTo>
                    <a:cubicBezTo>
                      <a:pt x="19914" y="12214"/>
                      <a:pt x="20482" y="10174"/>
                      <a:pt x="21306" y="8189"/>
                    </a:cubicBezTo>
                    <a:cubicBezTo>
                      <a:pt x="21555" y="7546"/>
                      <a:pt x="21481" y="6855"/>
                      <a:pt x="21101" y="6252"/>
                    </a:cubicBezTo>
                    <a:cubicBezTo>
                      <a:pt x="20742" y="5684"/>
                      <a:pt x="20133" y="5230"/>
                      <a:pt x="19382" y="4973"/>
                    </a:cubicBezTo>
                    <a:lnTo>
                      <a:pt x="8772" y="1205"/>
                    </a:lnTo>
                    <a:lnTo>
                      <a:pt x="9118" y="625"/>
                    </a:lnTo>
                    <a:cubicBezTo>
                      <a:pt x="9219" y="482"/>
                      <a:pt x="9206" y="309"/>
                      <a:pt x="9082" y="177"/>
                    </a:cubicBezTo>
                    <a:cubicBezTo>
                      <a:pt x="8953" y="40"/>
                      <a:pt x="8729" y="-26"/>
                      <a:pt x="8514" y="1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  <p:sp>
            <p:nvSpPr>
              <p:cNvPr id="691" name="Shape"/>
              <p:cNvSpPr/>
              <p:nvPr/>
            </p:nvSpPr>
            <p:spPr>
              <a:xfrm>
                <a:off x="1603030" y="965735"/>
                <a:ext cx="1383461" cy="256724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24" h="21599" extrusionOk="0">
                    <a:moveTo>
                      <a:pt x="4277" y="0"/>
                    </a:moveTo>
                    <a:cubicBezTo>
                      <a:pt x="4126" y="-1"/>
                      <a:pt x="3976" y="21"/>
                      <a:pt x="3842" y="65"/>
                    </a:cubicBezTo>
                    <a:cubicBezTo>
                      <a:pt x="3568" y="155"/>
                      <a:pt x="3413" y="322"/>
                      <a:pt x="3447" y="494"/>
                    </a:cubicBezTo>
                    <a:lnTo>
                      <a:pt x="3987" y="5847"/>
                    </a:lnTo>
                    <a:cubicBezTo>
                      <a:pt x="4042" y="5992"/>
                      <a:pt x="4235" y="6110"/>
                      <a:pt x="4497" y="6155"/>
                    </a:cubicBezTo>
                    <a:cubicBezTo>
                      <a:pt x="4704" y="6190"/>
                      <a:pt x="4932" y="6174"/>
                      <a:pt x="5116" y="6112"/>
                    </a:cubicBezTo>
                    <a:lnTo>
                      <a:pt x="6245" y="5704"/>
                    </a:lnTo>
                    <a:lnTo>
                      <a:pt x="11721" y="10337"/>
                    </a:lnTo>
                    <a:cubicBezTo>
                      <a:pt x="11925" y="10480"/>
                      <a:pt x="12020" y="10658"/>
                      <a:pt x="11986" y="10837"/>
                    </a:cubicBezTo>
                    <a:cubicBezTo>
                      <a:pt x="11956" y="10997"/>
                      <a:pt x="11826" y="11148"/>
                      <a:pt x="11617" y="11261"/>
                    </a:cubicBezTo>
                    <a:cubicBezTo>
                      <a:pt x="9230" y="12489"/>
                      <a:pt x="7042" y="13827"/>
                      <a:pt x="5086" y="15260"/>
                    </a:cubicBezTo>
                    <a:cubicBezTo>
                      <a:pt x="3154" y="16676"/>
                      <a:pt x="1454" y="18179"/>
                      <a:pt x="0" y="19754"/>
                    </a:cubicBezTo>
                    <a:lnTo>
                      <a:pt x="7190" y="21599"/>
                    </a:lnTo>
                    <a:cubicBezTo>
                      <a:pt x="8819" y="19851"/>
                      <a:pt x="10801" y="18204"/>
                      <a:pt x="13095" y="16690"/>
                    </a:cubicBezTo>
                    <a:cubicBezTo>
                      <a:pt x="15174" y="15318"/>
                      <a:pt x="17501" y="14064"/>
                      <a:pt x="20040" y="12942"/>
                    </a:cubicBezTo>
                    <a:cubicBezTo>
                      <a:pt x="20876" y="12544"/>
                      <a:pt x="21399" y="11988"/>
                      <a:pt x="21504" y="11388"/>
                    </a:cubicBezTo>
                    <a:cubicBezTo>
                      <a:pt x="21600" y="10842"/>
                      <a:pt x="21340" y="10292"/>
                      <a:pt x="20770" y="9837"/>
                    </a:cubicBezTo>
                    <a:lnTo>
                      <a:pt x="12881" y="3310"/>
                    </a:lnTo>
                    <a:lnTo>
                      <a:pt x="13655" y="3029"/>
                    </a:lnTo>
                    <a:cubicBezTo>
                      <a:pt x="13883" y="2958"/>
                      <a:pt x="14014" y="2825"/>
                      <a:pt x="13995" y="2683"/>
                    </a:cubicBezTo>
                    <a:cubicBezTo>
                      <a:pt x="13975" y="2536"/>
                      <a:pt x="13798" y="2410"/>
                      <a:pt x="13540" y="2361"/>
                    </a:cubicBezTo>
                    <a:lnTo>
                      <a:pt x="4712" y="67"/>
                    </a:lnTo>
                    <a:cubicBezTo>
                      <a:pt x="4579" y="22"/>
                      <a:pt x="4428" y="0"/>
                      <a:pt x="427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50800" tIns="50800" rIns="50800" bIns="50800" numCol="1" anchor="ctr">
                <a:noAutofit/>
              </a:bodyPr>
              <a:lstStyle/>
              <a:p>
                <a:pPr defTabSz="1528703">
                  <a:defRPr sz="5400" b="0">
                    <a:solidFill>
                      <a:srgbClr val="FFFFFF"/>
                    </a:solidFill>
                    <a:latin typeface="Helvetica Neue Medium"/>
                    <a:ea typeface="Helvetica Neue Medium"/>
                    <a:cs typeface="Helvetica Neue Medium"/>
                    <a:sym typeface="Helvetica Neue Medium"/>
                  </a:defRPr>
                </a:pPr>
                <a:endParaRPr/>
              </a:p>
            </p:txBody>
          </p:sp>
        </p:grpSp>
        <p:sp>
          <p:nvSpPr>
            <p:cNvPr id="693" name="Circle"/>
            <p:cNvSpPr/>
            <p:nvPr/>
          </p:nvSpPr>
          <p:spPr>
            <a:xfrm>
              <a:off x="9843132" y="4574444"/>
              <a:ext cx="4646937" cy="4646936"/>
            </a:xfrm>
            <a:prstGeom prst="ellipse">
              <a:avLst/>
            </a:pr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defTabSz="1528703">
                <a:defRPr sz="5400" b="0">
                  <a:solidFill>
                    <a:srgbClr val="FFFFFF"/>
                  </a:solidFill>
                  <a:latin typeface="Helvetica Neue Medium"/>
                  <a:ea typeface="Helvetica Neue Medium"/>
                  <a:cs typeface="Helvetica Neue Medium"/>
                  <a:sym typeface="Helvetica Neue Medium"/>
                </a:defRPr>
              </a:pPr>
              <a:endParaRPr/>
            </a:p>
          </p:txBody>
        </p:sp>
        <p:grpSp>
          <p:nvGrpSpPr>
            <p:cNvPr id="701" name="Group"/>
            <p:cNvGrpSpPr/>
            <p:nvPr/>
          </p:nvGrpSpPr>
          <p:grpSpPr>
            <a:xfrm>
              <a:off x="10193187" y="5652872"/>
              <a:ext cx="3997628" cy="2105457"/>
              <a:chOff x="0" y="0"/>
              <a:chExt cx="3997627" cy="2105456"/>
            </a:xfrm>
          </p:grpSpPr>
          <p:sp>
            <p:nvSpPr>
              <p:cNvPr id="694" name="11…"/>
              <p:cNvSpPr/>
              <p:nvPr/>
            </p:nvSpPr>
            <p:spPr>
              <a:xfrm>
                <a:off x="0" y="0"/>
                <a:ext cx="3997627" cy="151836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extrusionOk="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/>
              <a:p>
                <a:pPr defTabSz="457200">
                  <a:defRPr sz="4000" b="0">
                    <a:solidFill>
                      <a:srgbClr val="1D1C21"/>
                    </a:solidFill>
                    <a:latin typeface="+mn-lt"/>
                    <a:ea typeface="+mn-ea"/>
                    <a:cs typeface="+mn-cs"/>
                    <a:sym typeface="DM Sans Bold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11</a:t>
                </a:r>
              </a:p>
              <a:p>
                <a:pPr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Segments</a:t>
                </a:r>
              </a:p>
              <a:p>
                <a:pPr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pPr>
                <a:r>
                  <a:rPr dirty="0">
                    <a:solidFill>
                      <a:schemeClr val="tx1"/>
                    </a:solidFill>
                  </a:rPr>
                  <a:t>Arrow Infographic</a:t>
                </a:r>
              </a:p>
            </p:txBody>
          </p:sp>
          <p:grpSp>
            <p:nvGrpSpPr>
              <p:cNvPr id="700" name="Group"/>
              <p:cNvGrpSpPr/>
              <p:nvPr/>
            </p:nvGrpSpPr>
            <p:grpSpPr>
              <a:xfrm>
                <a:off x="1350922" y="1932920"/>
                <a:ext cx="1316179" cy="172536"/>
                <a:chOff x="0" y="0"/>
                <a:chExt cx="1316177" cy="172534"/>
              </a:xfrm>
            </p:grpSpPr>
            <p:sp>
              <p:nvSpPr>
                <p:cNvPr id="695" name="Circle"/>
                <p:cNvSpPr/>
                <p:nvPr/>
              </p:nvSpPr>
              <p:spPr>
                <a:xfrm>
                  <a:off x="0" y="0"/>
                  <a:ext cx="172535" cy="172535"/>
                </a:xfrm>
                <a:prstGeom prst="ellipse">
                  <a:avLst/>
                </a:pr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96" name="Circle"/>
                <p:cNvSpPr/>
                <p:nvPr/>
              </p:nvSpPr>
              <p:spPr>
                <a:xfrm>
                  <a:off x="571821" y="0"/>
                  <a:ext cx="172536" cy="172535"/>
                </a:xfrm>
                <a:prstGeom prst="ellipse">
                  <a:avLst/>
                </a:prstGeom>
                <a:solidFill>
                  <a:schemeClr val="accent3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97" name="Circle"/>
                <p:cNvSpPr/>
                <p:nvPr/>
              </p:nvSpPr>
              <p:spPr>
                <a:xfrm>
                  <a:off x="1143642" y="0"/>
                  <a:ext cx="172536" cy="172535"/>
                </a:xfrm>
                <a:prstGeom prst="ellipse">
                  <a:avLst/>
                </a:prstGeom>
                <a:solidFill>
                  <a:schemeClr val="accent5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98" name="Circle"/>
                <p:cNvSpPr/>
                <p:nvPr/>
              </p:nvSpPr>
              <p:spPr>
                <a:xfrm>
                  <a:off x="285910" y="0"/>
                  <a:ext cx="172536" cy="172535"/>
                </a:xfrm>
                <a:prstGeom prst="ellipse">
                  <a:avLst/>
                </a:prstGeom>
                <a:solidFill>
                  <a:schemeClr val="accent2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  <p:sp>
              <p:nvSpPr>
                <p:cNvPr id="699" name="Circle"/>
                <p:cNvSpPr/>
                <p:nvPr/>
              </p:nvSpPr>
              <p:spPr>
                <a:xfrm>
                  <a:off x="857732" y="0"/>
                  <a:ext cx="172536" cy="172535"/>
                </a:xfrm>
                <a:prstGeom prst="ellipse">
                  <a:avLst/>
                </a:prstGeom>
                <a:solidFill>
                  <a:schemeClr val="accent4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wrap="square" lIns="0" tIns="0" rIns="0" bIns="0" numCol="1" anchor="ctr">
                  <a:noAutofit/>
                </a:bodyPr>
                <a:lstStyle/>
                <a:p>
                  <a:pPr defTabSz="1528703">
                    <a:defRPr sz="5400" b="0">
                      <a:solidFill>
                        <a:srgbClr val="FFFFFF"/>
                      </a:solidFill>
                      <a:latin typeface="Helvetica Neue Medium"/>
                      <a:ea typeface="Helvetica Neue Medium"/>
                      <a:cs typeface="Helvetica Neue Medium"/>
                      <a:sym typeface="Helvetica Neue Medium"/>
                    </a:defRPr>
                  </a:pPr>
                  <a:endParaRPr/>
                </a:p>
              </p:txBody>
            </p:sp>
          </p:grp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12DD1629-7477-394F-BA45-B40B04679CB3}"/>
                </a:ext>
              </a:extLst>
            </p:cNvPr>
            <p:cNvGrpSpPr/>
            <p:nvPr/>
          </p:nvGrpSpPr>
          <p:grpSpPr>
            <a:xfrm>
              <a:off x="18126941" y="2111829"/>
              <a:ext cx="4139469" cy="9219622"/>
              <a:chOff x="18126941" y="2111829"/>
              <a:chExt cx="4139469" cy="9219622"/>
            </a:xfrm>
          </p:grpSpPr>
          <p:sp>
            <p:nvSpPr>
              <p:cNvPr id="51" name="Title demo text">
                <a:extLst>
                  <a:ext uri="{FF2B5EF4-FFF2-40B4-BE49-F238E27FC236}">
                    <a16:creationId xmlns:a16="http://schemas.microsoft.com/office/drawing/2014/main" id="{1D4466F4-8513-9C4B-AB60-913FB6A992B5}"/>
                  </a:ext>
                </a:extLst>
              </p:cNvPr>
              <p:cNvSpPr txBox="1"/>
              <p:nvPr/>
            </p:nvSpPr>
            <p:spPr>
              <a:xfrm>
                <a:off x="18138828" y="2111829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 dirty="0"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2" name="Lorem ipsum dolor sit amet, consectetur adipiscing elit.">
                <a:extLst>
                  <a:ext uri="{FF2B5EF4-FFF2-40B4-BE49-F238E27FC236}">
                    <a16:creationId xmlns:a16="http://schemas.microsoft.com/office/drawing/2014/main" id="{A3FDB963-0D77-C648-8E55-748C4D79F658}"/>
                  </a:ext>
                </a:extLst>
              </p:cNvPr>
              <p:cNvSpPr txBox="1"/>
              <p:nvPr/>
            </p:nvSpPr>
            <p:spPr>
              <a:xfrm>
                <a:off x="18126941" y="2703862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53" name="Title demo text">
                <a:extLst>
                  <a:ext uri="{FF2B5EF4-FFF2-40B4-BE49-F238E27FC236}">
                    <a16:creationId xmlns:a16="http://schemas.microsoft.com/office/drawing/2014/main" id="{7D231641-AB5F-D341-BAD8-9D8697619D19}"/>
                  </a:ext>
                </a:extLst>
              </p:cNvPr>
              <p:cNvSpPr txBox="1"/>
              <p:nvPr/>
            </p:nvSpPr>
            <p:spPr>
              <a:xfrm>
                <a:off x="18138828" y="4058411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4" name="Lorem ipsum dolor sit amet, consectetur adipiscing elit.">
                <a:extLst>
                  <a:ext uri="{FF2B5EF4-FFF2-40B4-BE49-F238E27FC236}">
                    <a16:creationId xmlns:a16="http://schemas.microsoft.com/office/drawing/2014/main" id="{28DEDFE2-A46C-6747-8322-6667E959A023}"/>
                  </a:ext>
                </a:extLst>
              </p:cNvPr>
              <p:cNvSpPr txBox="1"/>
              <p:nvPr/>
            </p:nvSpPr>
            <p:spPr>
              <a:xfrm>
                <a:off x="18126941" y="4650445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5" name="Title demo text">
                <a:extLst>
                  <a:ext uri="{FF2B5EF4-FFF2-40B4-BE49-F238E27FC236}">
                    <a16:creationId xmlns:a16="http://schemas.microsoft.com/office/drawing/2014/main" id="{DB9379C8-F012-544A-9C3D-A34D47371E6F}"/>
                  </a:ext>
                </a:extLst>
              </p:cNvPr>
              <p:cNvSpPr txBox="1"/>
              <p:nvPr/>
            </p:nvSpPr>
            <p:spPr>
              <a:xfrm>
                <a:off x="18138828" y="6004995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6" name="Lorem ipsum dolor sit amet, consectetur adipiscing elit.">
                <a:extLst>
                  <a:ext uri="{FF2B5EF4-FFF2-40B4-BE49-F238E27FC236}">
                    <a16:creationId xmlns:a16="http://schemas.microsoft.com/office/drawing/2014/main" id="{FE30CE53-961E-BF4C-86AD-94130ED9BBC3}"/>
                  </a:ext>
                </a:extLst>
              </p:cNvPr>
              <p:cNvSpPr txBox="1"/>
              <p:nvPr/>
            </p:nvSpPr>
            <p:spPr>
              <a:xfrm>
                <a:off x="18126941" y="6597029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7" name="Title demo text">
                <a:extLst>
                  <a:ext uri="{FF2B5EF4-FFF2-40B4-BE49-F238E27FC236}">
                    <a16:creationId xmlns:a16="http://schemas.microsoft.com/office/drawing/2014/main" id="{DDD4576D-DB41-234F-A2D1-9DE3CD958634}"/>
                  </a:ext>
                </a:extLst>
              </p:cNvPr>
              <p:cNvSpPr txBox="1"/>
              <p:nvPr/>
            </p:nvSpPr>
            <p:spPr>
              <a:xfrm>
                <a:off x="18138828" y="7951578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58" name="Lorem ipsum dolor sit amet, consectetur adipiscing elit.">
                <a:extLst>
                  <a:ext uri="{FF2B5EF4-FFF2-40B4-BE49-F238E27FC236}">
                    <a16:creationId xmlns:a16="http://schemas.microsoft.com/office/drawing/2014/main" id="{276B02C5-8B0D-494A-8429-247D40FA1DBF}"/>
                  </a:ext>
                </a:extLst>
              </p:cNvPr>
              <p:cNvSpPr txBox="1"/>
              <p:nvPr/>
            </p:nvSpPr>
            <p:spPr>
              <a:xfrm>
                <a:off x="18126941" y="8543612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59" name="Title demo text">
                <a:extLst>
                  <a:ext uri="{FF2B5EF4-FFF2-40B4-BE49-F238E27FC236}">
                    <a16:creationId xmlns:a16="http://schemas.microsoft.com/office/drawing/2014/main" id="{0A017D52-FD08-0D4D-AE0A-A5CA9F5C0F92}"/>
                  </a:ext>
                </a:extLst>
              </p:cNvPr>
              <p:cNvSpPr txBox="1"/>
              <p:nvPr/>
            </p:nvSpPr>
            <p:spPr>
              <a:xfrm>
                <a:off x="18138828" y="9898161"/>
                <a:ext cx="3605882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0" name="Lorem ipsum dolor sit amet, consectetur adipiscing elit.">
                <a:extLst>
                  <a:ext uri="{FF2B5EF4-FFF2-40B4-BE49-F238E27FC236}">
                    <a16:creationId xmlns:a16="http://schemas.microsoft.com/office/drawing/2014/main" id="{68CA5FD6-0572-A74D-B57E-2B8CDE60A1F0}"/>
                  </a:ext>
                </a:extLst>
              </p:cNvPr>
              <p:cNvSpPr txBox="1"/>
              <p:nvPr/>
            </p:nvSpPr>
            <p:spPr>
              <a:xfrm>
                <a:off x="18126941" y="10490195"/>
                <a:ext cx="4139469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l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  <p:grpSp>
          <p:nvGrpSpPr>
            <p:cNvPr id="61" name="Group 60">
              <a:extLst>
                <a:ext uri="{FF2B5EF4-FFF2-40B4-BE49-F238E27FC236}">
                  <a16:creationId xmlns:a16="http://schemas.microsoft.com/office/drawing/2014/main" id="{C2D8CCB0-DC00-5947-A877-ED917F1E46B4}"/>
                </a:ext>
              </a:extLst>
            </p:cNvPr>
            <p:cNvGrpSpPr/>
            <p:nvPr/>
          </p:nvGrpSpPr>
          <p:grpSpPr>
            <a:xfrm>
              <a:off x="2097547" y="2111829"/>
              <a:ext cx="4139468" cy="9219622"/>
              <a:chOff x="2097547" y="2111829"/>
              <a:chExt cx="4139468" cy="9219622"/>
            </a:xfrm>
          </p:grpSpPr>
          <p:sp>
            <p:nvSpPr>
              <p:cNvPr id="62" name="Title demo text">
                <a:extLst>
                  <a:ext uri="{FF2B5EF4-FFF2-40B4-BE49-F238E27FC236}">
                    <a16:creationId xmlns:a16="http://schemas.microsoft.com/office/drawing/2014/main" id="{E470ABAD-A60E-0F45-9E3A-84725EF59008}"/>
                  </a:ext>
                </a:extLst>
              </p:cNvPr>
              <p:cNvSpPr txBox="1"/>
              <p:nvPr/>
            </p:nvSpPr>
            <p:spPr>
              <a:xfrm>
                <a:off x="2631135" y="2111829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3" name="Lorem ipsum dolor sit amet, consectetur adipiscing elit.">
                <a:extLst>
                  <a:ext uri="{FF2B5EF4-FFF2-40B4-BE49-F238E27FC236}">
                    <a16:creationId xmlns:a16="http://schemas.microsoft.com/office/drawing/2014/main" id="{C61169D5-4AF0-B74C-851C-51089DCF9978}"/>
                  </a:ext>
                </a:extLst>
              </p:cNvPr>
              <p:cNvSpPr txBox="1"/>
              <p:nvPr/>
            </p:nvSpPr>
            <p:spPr>
              <a:xfrm>
                <a:off x="2097547" y="2703862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 dirty="0">
                    <a:solidFill>
                      <a:schemeClr val="tx2"/>
                    </a:solidFill>
                  </a:rPr>
                  <a:t>Lorem ipsum dolor sit </a:t>
                </a:r>
                <a:r>
                  <a:rPr dirty="0" err="1">
                    <a:solidFill>
                      <a:schemeClr val="tx2"/>
                    </a:solidFill>
                  </a:rPr>
                  <a:t>amet</a:t>
                </a:r>
                <a:r>
                  <a:rPr dirty="0">
                    <a:solidFill>
                      <a:schemeClr val="tx2"/>
                    </a:solidFill>
                  </a:rPr>
                  <a:t>, </a:t>
                </a:r>
                <a:r>
                  <a:rPr dirty="0" err="1">
                    <a:solidFill>
                      <a:schemeClr val="tx2"/>
                    </a:solidFill>
                  </a:rPr>
                  <a:t>consectetur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adipiscing</a:t>
                </a:r>
                <a:r>
                  <a:rPr dirty="0">
                    <a:solidFill>
                      <a:schemeClr val="tx2"/>
                    </a:solidFill>
                  </a:rPr>
                  <a:t> </a:t>
                </a:r>
                <a:r>
                  <a:rPr dirty="0" err="1">
                    <a:solidFill>
                      <a:schemeClr val="tx2"/>
                    </a:solidFill>
                  </a:rPr>
                  <a:t>elit</a:t>
                </a:r>
                <a:r>
                  <a:rPr dirty="0">
                    <a:solidFill>
                      <a:schemeClr val="tx2"/>
                    </a:solidFill>
                  </a:rPr>
                  <a:t>.</a:t>
                </a:r>
              </a:p>
            </p:txBody>
          </p:sp>
          <p:sp>
            <p:nvSpPr>
              <p:cNvPr id="64" name="Title demo text">
                <a:extLst>
                  <a:ext uri="{FF2B5EF4-FFF2-40B4-BE49-F238E27FC236}">
                    <a16:creationId xmlns:a16="http://schemas.microsoft.com/office/drawing/2014/main" id="{0ED97840-4EB7-B74C-9061-4B750B1A1CA7}"/>
                  </a:ext>
                </a:extLst>
              </p:cNvPr>
              <p:cNvSpPr txBox="1"/>
              <p:nvPr/>
            </p:nvSpPr>
            <p:spPr>
              <a:xfrm>
                <a:off x="2631135" y="4058411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5" name="Lorem ipsum dolor sit amet, consectetur adipiscing elit.">
                <a:extLst>
                  <a:ext uri="{FF2B5EF4-FFF2-40B4-BE49-F238E27FC236}">
                    <a16:creationId xmlns:a16="http://schemas.microsoft.com/office/drawing/2014/main" id="{A29FFBC4-65AE-4949-9213-BB0375EEDDC9}"/>
                  </a:ext>
                </a:extLst>
              </p:cNvPr>
              <p:cNvSpPr txBox="1"/>
              <p:nvPr/>
            </p:nvSpPr>
            <p:spPr>
              <a:xfrm>
                <a:off x="2097547" y="4650446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6" name="Title demo text">
                <a:extLst>
                  <a:ext uri="{FF2B5EF4-FFF2-40B4-BE49-F238E27FC236}">
                    <a16:creationId xmlns:a16="http://schemas.microsoft.com/office/drawing/2014/main" id="{9AB4D05A-024B-9A41-AE16-7BD27FDD41E6}"/>
                  </a:ext>
                </a:extLst>
              </p:cNvPr>
              <p:cNvSpPr txBox="1"/>
              <p:nvPr/>
            </p:nvSpPr>
            <p:spPr>
              <a:xfrm>
                <a:off x="2631135" y="6004995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7" name="Lorem ipsum dolor sit amet, consectetur adipiscing elit.">
                <a:extLst>
                  <a:ext uri="{FF2B5EF4-FFF2-40B4-BE49-F238E27FC236}">
                    <a16:creationId xmlns:a16="http://schemas.microsoft.com/office/drawing/2014/main" id="{574380DD-84DD-204F-9B4B-D44B09D78774}"/>
                  </a:ext>
                </a:extLst>
              </p:cNvPr>
              <p:cNvSpPr txBox="1"/>
              <p:nvPr/>
            </p:nvSpPr>
            <p:spPr>
              <a:xfrm>
                <a:off x="2097547" y="6597029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68" name="Title demo text">
                <a:extLst>
                  <a:ext uri="{FF2B5EF4-FFF2-40B4-BE49-F238E27FC236}">
                    <a16:creationId xmlns:a16="http://schemas.microsoft.com/office/drawing/2014/main" id="{F35503F8-F2B4-0A44-A445-ABAEFAABD6E8}"/>
                  </a:ext>
                </a:extLst>
              </p:cNvPr>
              <p:cNvSpPr txBox="1"/>
              <p:nvPr/>
            </p:nvSpPr>
            <p:spPr>
              <a:xfrm>
                <a:off x="2631135" y="7951578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69" name="Lorem ipsum dolor sit amet, consectetur adipiscing elit.">
                <a:extLst>
                  <a:ext uri="{FF2B5EF4-FFF2-40B4-BE49-F238E27FC236}">
                    <a16:creationId xmlns:a16="http://schemas.microsoft.com/office/drawing/2014/main" id="{0E2EE850-CB24-034A-93B1-B4BA4921A828}"/>
                  </a:ext>
                </a:extLst>
              </p:cNvPr>
              <p:cNvSpPr txBox="1"/>
              <p:nvPr/>
            </p:nvSpPr>
            <p:spPr>
              <a:xfrm>
                <a:off x="2097547" y="8543612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  <p:sp>
            <p:nvSpPr>
              <p:cNvPr id="70" name="Title demo text">
                <a:extLst>
                  <a:ext uri="{FF2B5EF4-FFF2-40B4-BE49-F238E27FC236}">
                    <a16:creationId xmlns:a16="http://schemas.microsoft.com/office/drawing/2014/main" id="{92E1B848-05EB-5F4A-B3A2-E19AAD6C0DD4}"/>
                  </a:ext>
                </a:extLst>
              </p:cNvPr>
              <p:cNvSpPr txBox="1"/>
              <p:nvPr/>
            </p:nvSpPr>
            <p:spPr>
              <a:xfrm>
                <a:off x="2631135" y="9898161"/>
                <a:ext cx="3605880" cy="502702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600" b="0">
                    <a:solidFill>
                      <a:srgbClr val="1D1C2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defRPr>
                </a:lvl1pPr>
              </a:lstStyle>
              <a:p>
                <a:r>
                  <a:rPr>
                    <a:solidFill>
                      <a:schemeClr val="tx1"/>
                    </a:solidFill>
                  </a:rPr>
                  <a:t>Title demo text</a:t>
                </a:r>
              </a:p>
            </p:txBody>
          </p:sp>
          <p:sp>
            <p:nvSpPr>
              <p:cNvPr id="71" name="Lorem ipsum dolor sit amet, consectetur adipiscing elit.">
                <a:extLst>
                  <a:ext uri="{FF2B5EF4-FFF2-40B4-BE49-F238E27FC236}">
                    <a16:creationId xmlns:a16="http://schemas.microsoft.com/office/drawing/2014/main" id="{D2DA87CE-567A-A046-BF56-6B0942176BC6}"/>
                  </a:ext>
                </a:extLst>
              </p:cNvPr>
              <p:cNvSpPr txBox="1"/>
              <p:nvPr/>
            </p:nvSpPr>
            <p:spPr>
              <a:xfrm>
                <a:off x="2097547" y="10490195"/>
                <a:ext cx="4139468" cy="841256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  <a:extLst>
                <a:ext uri="{C572A759-6A51-4108-AA02-DFA0A04FC94B}">
  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  </a:ext>
              </a:extLst>
            </p:spPr>
            <p:txBody>
              <a:bodyPr wrap="square" lIns="50800" tIns="50800" rIns="50800" bIns="50800" numCol="1" anchor="t">
                <a:spAutoFit/>
              </a:bodyPr>
              <a:lstStyle>
                <a:lvl1pPr algn="r" defTabSz="457200">
                  <a:defRPr sz="2400" b="0">
                    <a:solidFill>
                      <a:srgbClr val="64798C"/>
                    </a:solidFill>
                    <a:latin typeface="DM Sans Regular"/>
                    <a:ea typeface="DM Sans Regular"/>
                    <a:cs typeface="DM Sans Regular"/>
                    <a:sym typeface="DM Sans Regular"/>
                  </a:defRPr>
                </a:lvl1pPr>
              </a:lstStyle>
              <a:p>
                <a:r>
                  <a:rPr>
                    <a:solidFill>
                      <a:schemeClr val="tx2"/>
                    </a:solidFill>
                  </a:rPr>
                  <a:t>Lorem ipsum dolor sit amet, consectetur adipiscing elit.</a:t>
                </a:r>
              </a:p>
            </p:txBody>
          </p:sp>
        </p:grp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DM Sans Bold"/>
        <a:ea typeface="DM Sans Bold"/>
        <a:cs typeface="DM Sans Bold"/>
      </a:majorFont>
      <a:minorFont>
        <a:latin typeface="DM Sans Bold"/>
        <a:ea typeface="DM Sans Bold"/>
        <a:cs typeface="DM Sans Bold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55BAB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1528703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134</Words>
  <Application>Microsoft Macintosh PowerPoint</Application>
  <PresentationFormat>Custom</PresentationFormat>
  <Paragraphs>23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DM Sans Bold</vt:lpstr>
      <vt:lpstr>DM Sans Medium</vt:lpstr>
      <vt:lpstr>DM Sans Regular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8</cp:revision>
  <dcterms:modified xsi:type="dcterms:W3CDTF">2021-02-10T15:35:39Z</dcterms:modified>
</cp:coreProperties>
</file>