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71" r:id="rId4"/>
    <p:sldMasterId id="2147483672" r:id="rId5"/>
  </p:sldMasterIdLst>
  <p:notesMasterIdLst>
    <p:notesMasterId r:id="rId6"/>
  </p:notesMasterIdLst>
  <p:sldIdLst>
    <p:sldId id="256" r:id="rId7"/>
  </p:sldIdLst>
  <p:sldSz cy="5143500" cx="9144000"/>
  <p:notesSz cx="6858000" cy="9144000"/>
  <p:embeddedFontLst>
    <p:embeddedFont>
      <p:font typeface="DM Sans Medium"/>
      <p:regular r:id="rId8"/>
      <p:bold r:id="rId9"/>
      <p:italic r:id="rId10"/>
      <p:boldItalic r:id="rId11"/>
    </p:embeddedFont>
    <p:embeddedFont>
      <p:font typeface="Helvetica Neue"/>
      <p:regular r:id="rId12"/>
      <p:bold r:id="rId13"/>
      <p:italic r:id="rId14"/>
      <p:boldItalic r:id="rId15"/>
    </p:embeddedFont>
    <p:embeddedFont>
      <p:font typeface="Helvetica Neue Light"/>
      <p:regular r:id="rId16"/>
      <p:bold r:id="rId17"/>
      <p:italic r:id="rId18"/>
      <p:boldItalic r:id="rId19"/>
    </p:embeddedFont>
    <p:embeddedFont>
      <p:font typeface="DM Sans"/>
      <p:bold r:id="rId20"/>
      <p:boldItalic r:id="rId2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DMSans-bold.fntdata"/><Relationship Id="rId11" Type="http://schemas.openxmlformats.org/officeDocument/2006/relationships/font" Target="fonts/DMSansMedium-boldItalic.fntdata"/><Relationship Id="rId10" Type="http://schemas.openxmlformats.org/officeDocument/2006/relationships/font" Target="fonts/DMSansMedium-italic.fntdata"/><Relationship Id="rId21" Type="http://schemas.openxmlformats.org/officeDocument/2006/relationships/font" Target="fonts/DMSans-boldItalic.fntdata"/><Relationship Id="rId13" Type="http://schemas.openxmlformats.org/officeDocument/2006/relationships/font" Target="fonts/HelveticaNeue-bold.fntdata"/><Relationship Id="rId12" Type="http://schemas.openxmlformats.org/officeDocument/2006/relationships/font" Target="fonts/HelveticaNeue-regular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DMSansMedium-bold.fntdata"/><Relationship Id="rId15" Type="http://schemas.openxmlformats.org/officeDocument/2006/relationships/font" Target="fonts/HelveticaNeue-boldItalic.fntdata"/><Relationship Id="rId14" Type="http://schemas.openxmlformats.org/officeDocument/2006/relationships/font" Target="fonts/HelveticaNeue-italic.fntdata"/><Relationship Id="rId17" Type="http://schemas.openxmlformats.org/officeDocument/2006/relationships/font" Target="fonts/HelveticaNeueLight-bold.fntdata"/><Relationship Id="rId16" Type="http://schemas.openxmlformats.org/officeDocument/2006/relationships/font" Target="fonts/HelveticaNeueLight-regular.fntdata"/><Relationship Id="rId5" Type="http://schemas.openxmlformats.org/officeDocument/2006/relationships/slideMaster" Target="slideMasters/slideMaster2.xml"/><Relationship Id="rId19" Type="http://schemas.openxmlformats.org/officeDocument/2006/relationships/font" Target="fonts/HelveticaNeueLight-boldItalic.fntdata"/><Relationship Id="rId6" Type="http://schemas.openxmlformats.org/officeDocument/2006/relationships/notesMaster" Target="notesMasters/notesMaster1.xml"/><Relationship Id="rId18" Type="http://schemas.openxmlformats.org/officeDocument/2006/relationships/font" Target="fonts/HelveticaNeueLight-italic.fntdata"/><Relationship Id="rId7" Type="http://schemas.openxmlformats.org/officeDocument/2006/relationships/slide" Target="slides/slide1.xml"/><Relationship Id="rId8" Type="http://schemas.openxmlformats.org/officeDocument/2006/relationships/font" Target="fonts/DMSansMedium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g1c2783c2ff5_2_5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2" name="Google Shape;102;g1c2783c2ff5_2_5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&amp; Subtitle" type="title">
  <p:cSld name="TITLE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type="title"/>
          </p:nvPr>
        </p:nvSpPr>
        <p:spPr>
          <a:xfrm>
            <a:off x="666750" y="862013"/>
            <a:ext cx="7810500" cy="1743075"/>
          </a:xfrm>
          <a:prstGeom prst="rect">
            <a:avLst/>
          </a:prstGeom>
          <a:noFill/>
          <a:ln>
            <a:noFill/>
          </a:ln>
        </p:spPr>
        <p:txBody>
          <a:bodyPr anchorCtr="0" anchor="b" bIns="19050" lIns="19050" spcFirstLastPara="1" rIns="19050" wrap="square" tIns="1905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9pPr>
          </a:lstStyle>
          <a:p/>
        </p:txBody>
      </p:sp>
      <p:sp>
        <p:nvSpPr>
          <p:cNvPr id="56" name="Google Shape;56;p14"/>
          <p:cNvSpPr txBox="1"/>
          <p:nvPr>
            <p:ph idx="1" type="body"/>
          </p:nvPr>
        </p:nvSpPr>
        <p:spPr>
          <a:xfrm>
            <a:off x="666750" y="2652713"/>
            <a:ext cx="7810500" cy="595313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rmAutofit/>
          </a:bodyPr>
          <a:lstStyle>
            <a:lvl1pPr indent="-228600" lvl="0" marL="457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1pPr>
            <a:lvl2pPr indent="-228600" lvl="1" marL="9144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2pPr>
            <a:lvl3pPr indent="-228600" lvl="2" marL="1371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3pPr>
            <a:lvl4pPr indent="-228600" lvl="3" marL="1828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4pPr>
            <a:lvl5pPr indent="-228600" lvl="4" marL="22860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5pPr>
            <a:lvl6pPr indent="-279400" lvl="5" marL="27432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6pPr>
            <a:lvl7pPr indent="-279400" lvl="6" marL="3200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7pPr>
            <a:lvl8pPr indent="-279400" lvl="7" marL="3657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8pPr>
            <a:lvl9pPr indent="-279400" lvl="8" marL="4114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9pPr>
          </a:lstStyle>
          <a:p/>
        </p:txBody>
      </p:sp>
      <p:sp>
        <p:nvSpPr>
          <p:cNvPr id="57" name="Google Shape;57;p14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- Horizontal" type="tx">
  <p:cSld name="TITLE_AND_BODY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5"/>
          <p:cNvSpPr/>
          <p:nvPr>
            <p:ph idx="2" type="pic"/>
          </p:nvPr>
        </p:nvSpPr>
        <p:spPr>
          <a:xfrm>
            <a:off x="1172238" y="-147637"/>
            <a:ext cx="6800850" cy="4533900"/>
          </a:xfrm>
          <a:prstGeom prst="rect">
            <a:avLst/>
          </a:prstGeom>
          <a:noFill/>
          <a:ln>
            <a:noFill/>
          </a:ln>
        </p:spPr>
      </p:sp>
      <p:sp>
        <p:nvSpPr>
          <p:cNvPr id="60" name="Google Shape;60;p15"/>
          <p:cNvSpPr txBox="1"/>
          <p:nvPr>
            <p:ph type="title"/>
          </p:nvPr>
        </p:nvSpPr>
        <p:spPr>
          <a:xfrm>
            <a:off x="238125" y="3567113"/>
            <a:ext cx="8667750" cy="752475"/>
          </a:xfrm>
          <a:prstGeom prst="rect">
            <a:avLst/>
          </a:prstGeom>
          <a:noFill/>
          <a:ln>
            <a:noFill/>
          </a:ln>
        </p:spPr>
        <p:txBody>
          <a:bodyPr anchorCtr="0" anchor="b" bIns="19050" lIns="19050" spcFirstLastPara="1" rIns="19050" wrap="square" tIns="1905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9pPr>
          </a:lstStyle>
          <a:p/>
        </p:txBody>
      </p:sp>
      <p:sp>
        <p:nvSpPr>
          <p:cNvPr id="61" name="Google Shape;61;p15"/>
          <p:cNvSpPr txBox="1"/>
          <p:nvPr>
            <p:ph idx="1" type="body"/>
          </p:nvPr>
        </p:nvSpPr>
        <p:spPr>
          <a:xfrm>
            <a:off x="238125" y="4291013"/>
            <a:ext cx="8667750" cy="595313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rmAutofit/>
          </a:bodyPr>
          <a:lstStyle>
            <a:lvl1pPr indent="-228600" lvl="0" marL="457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1pPr>
            <a:lvl2pPr indent="-228600" lvl="1" marL="9144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2pPr>
            <a:lvl3pPr indent="-228600" lvl="2" marL="1371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3pPr>
            <a:lvl4pPr indent="-228600" lvl="3" marL="1828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4pPr>
            <a:lvl5pPr indent="-228600" lvl="4" marL="22860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5pPr>
            <a:lvl6pPr indent="-279400" lvl="5" marL="27432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6pPr>
            <a:lvl7pPr indent="-279400" lvl="6" marL="3200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7pPr>
            <a:lvl8pPr indent="-279400" lvl="7" marL="3657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8pPr>
            <a:lvl9pPr indent="-279400" lvl="8" marL="4114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9pPr>
          </a:lstStyle>
          <a:p/>
        </p:txBody>
      </p:sp>
      <p:sp>
        <p:nvSpPr>
          <p:cNvPr id="62" name="Google Shape;62;p15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- Centre">
  <p:cSld name="Title - Centre"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6"/>
          <p:cNvSpPr txBox="1"/>
          <p:nvPr>
            <p:ph type="title"/>
          </p:nvPr>
        </p:nvSpPr>
        <p:spPr>
          <a:xfrm>
            <a:off x="666750" y="1700213"/>
            <a:ext cx="7810500" cy="1743075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9pPr>
          </a:lstStyle>
          <a:p/>
        </p:txBody>
      </p:sp>
      <p:sp>
        <p:nvSpPr>
          <p:cNvPr id="65" name="Google Shape;65;p16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- Vertical">
  <p:cSld name="Photo - Vertical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7"/>
          <p:cNvSpPr/>
          <p:nvPr>
            <p:ph idx="2" type="pic"/>
          </p:nvPr>
        </p:nvSpPr>
        <p:spPr>
          <a:xfrm>
            <a:off x="4810125" y="357188"/>
            <a:ext cx="4300538" cy="4300538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17"/>
          <p:cNvSpPr txBox="1"/>
          <p:nvPr>
            <p:ph type="title"/>
          </p:nvPr>
        </p:nvSpPr>
        <p:spPr>
          <a:xfrm>
            <a:off x="619125" y="357188"/>
            <a:ext cx="3833813" cy="2081213"/>
          </a:xfrm>
          <a:prstGeom prst="rect">
            <a:avLst/>
          </a:prstGeom>
          <a:noFill/>
          <a:ln>
            <a:noFill/>
          </a:ln>
        </p:spPr>
        <p:txBody>
          <a:bodyPr anchorCtr="0" anchor="b" bIns="19050" lIns="19050" spcFirstLastPara="1" rIns="19050" wrap="square" tIns="1905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9pPr>
          </a:lstStyle>
          <a:p/>
        </p:txBody>
      </p:sp>
      <p:sp>
        <p:nvSpPr>
          <p:cNvPr id="69" name="Google Shape;69;p17"/>
          <p:cNvSpPr txBox="1"/>
          <p:nvPr>
            <p:ph idx="1" type="body"/>
          </p:nvPr>
        </p:nvSpPr>
        <p:spPr>
          <a:xfrm>
            <a:off x="619125" y="2447925"/>
            <a:ext cx="3833813" cy="2147888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rmAutofit/>
          </a:bodyPr>
          <a:lstStyle>
            <a:lvl1pPr indent="-228600" lvl="0" marL="457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1pPr>
            <a:lvl2pPr indent="-228600" lvl="1" marL="9144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2pPr>
            <a:lvl3pPr indent="-228600" lvl="2" marL="1371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3pPr>
            <a:lvl4pPr indent="-228600" lvl="3" marL="1828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4pPr>
            <a:lvl5pPr indent="-228600" lvl="4" marL="22860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sz="2000"/>
            </a:lvl5pPr>
            <a:lvl6pPr indent="-279400" lvl="5" marL="27432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6pPr>
            <a:lvl7pPr indent="-279400" lvl="6" marL="3200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7pPr>
            <a:lvl8pPr indent="-279400" lvl="7" marL="3657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8pPr>
            <a:lvl9pPr indent="-279400" lvl="8" marL="4114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9pPr>
          </a:lstStyle>
          <a:p/>
        </p:txBody>
      </p:sp>
      <p:sp>
        <p:nvSpPr>
          <p:cNvPr id="70" name="Google Shape;70;p17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- Top">
  <p:cSld name="Title - Top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8"/>
          <p:cNvSpPr txBox="1"/>
          <p:nvPr>
            <p:ph type="title"/>
          </p:nvPr>
        </p:nvSpPr>
        <p:spPr>
          <a:xfrm>
            <a:off x="633413" y="133350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9pPr>
          </a:lstStyle>
          <a:p/>
        </p:txBody>
      </p:sp>
      <p:sp>
        <p:nvSpPr>
          <p:cNvPr id="73" name="Google Shape;73;p18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&amp; Bullets">
  <p:cSld name="Title &amp; Bullets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9"/>
          <p:cNvSpPr txBox="1"/>
          <p:nvPr>
            <p:ph type="title"/>
          </p:nvPr>
        </p:nvSpPr>
        <p:spPr>
          <a:xfrm>
            <a:off x="633413" y="133350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9pPr>
          </a:lstStyle>
          <a:p/>
        </p:txBody>
      </p:sp>
      <p:sp>
        <p:nvSpPr>
          <p:cNvPr id="76" name="Google Shape;76;p19"/>
          <p:cNvSpPr txBox="1"/>
          <p:nvPr>
            <p:ph idx="1" type="body"/>
          </p:nvPr>
        </p:nvSpPr>
        <p:spPr>
          <a:xfrm>
            <a:off x="633413" y="1181100"/>
            <a:ext cx="7877175" cy="34861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indent="-374650" lvl="0" marL="4572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sz="1800"/>
            </a:lvl1pPr>
            <a:lvl2pPr indent="-374650" lvl="1" marL="914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sz="1800"/>
            </a:lvl2pPr>
            <a:lvl3pPr indent="-374650" lvl="2" marL="1371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sz="1800"/>
            </a:lvl3pPr>
            <a:lvl4pPr indent="-374650" lvl="3" marL="1828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sz="1800"/>
            </a:lvl4pPr>
            <a:lvl5pPr indent="-374650" lvl="4" marL="22860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sz="1800"/>
            </a:lvl5pPr>
            <a:lvl6pPr indent="-279400" lvl="5" marL="27432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6pPr>
            <a:lvl7pPr indent="-279400" lvl="6" marL="3200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7pPr>
            <a:lvl8pPr indent="-279400" lvl="7" marL="3657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8pPr>
            <a:lvl9pPr indent="-279400" lvl="8" marL="4114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9pPr>
          </a:lstStyle>
          <a:p/>
        </p:txBody>
      </p:sp>
      <p:sp>
        <p:nvSpPr>
          <p:cNvPr id="77" name="Google Shape;77;p19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Bullets &amp; Photo">
  <p:cSld name="Title, Bullets &amp; Photo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0"/>
          <p:cNvSpPr/>
          <p:nvPr>
            <p:ph idx="2" type="pic"/>
          </p:nvPr>
        </p:nvSpPr>
        <p:spPr>
          <a:xfrm>
            <a:off x="4110038" y="1181100"/>
            <a:ext cx="5229225" cy="3486150"/>
          </a:xfrm>
          <a:prstGeom prst="rect">
            <a:avLst/>
          </a:prstGeom>
          <a:noFill/>
          <a:ln>
            <a:noFill/>
          </a:ln>
        </p:spPr>
      </p:sp>
      <p:sp>
        <p:nvSpPr>
          <p:cNvPr id="80" name="Google Shape;80;p20"/>
          <p:cNvSpPr txBox="1"/>
          <p:nvPr>
            <p:ph type="title"/>
          </p:nvPr>
        </p:nvSpPr>
        <p:spPr>
          <a:xfrm>
            <a:off x="633413" y="133350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700"/>
              <a:buNone/>
              <a:defRPr/>
            </a:lvl9pPr>
          </a:lstStyle>
          <a:p/>
        </p:txBody>
      </p:sp>
      <p:sp>
        <p:nvSpPr>
          <p:cNvPr id="81" name="Google Shape;81;p20"/>
          <p:cNvSpPr txBox="1"/>
          <p:nvPr>
            <p:ph idx="1" type="body"/>
          </p:nvPr>
        </p:nvSpPr>
        <p:spPr>
          <a:xfrm>
            <a:off x="633413" y="1181100"/>
            <a:ext cx="3833813" cy="34861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indent="-342900" lvl="0" marL="457200" algn="l">
              <a:lnSpc>
                <a:spcPct val="10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Char char="•"/>
              <a:defRPr sz="1400"/>
            </a:lvl1pPr>
            <a:lvl2pPr indent="-342900" lvl="1" marL="914400" algn="l">
              <a:lnSpc>
                <a:spcPct val="10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Char char="•"/>
              <a:defRPr sz="1400"/>
            </a:lvl2pPr>
            <a:lvl3pPr indent="-342900" lvl="2" marL="1371600" algn="l">
              <a:lnSpc>
                <a:spcPct val="10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Char char="•"/>
              <a:defRPr sz="1400"/>
            </a:lvl3pPr>
            <a:lvl4pPr indent="-342900" lvl="3" marL="1828800" algn="l">
              <a:lnSpc>
                <a:spcPct val="10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Char char="•"/>
              <a:defRPr sz="1400"/>
            </a:lvl4pPr>
            <a:lvl5pPr indent="-342900" lvl="4" marL="2286000" algn="l">
              <a:lnSpc>
                <a:spcPct val="100000"/>
              </a:lnSpc>
              <a:spcBef>
                <a:spcPts val="170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Char char="•"/>
              <a:defRPr sz="1400"/>
            </a:lvl5pPr>
            <a:lvl6pPr indent="-279400" lvl="5" marL="27432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6pPr>
            <a:lvl7pPr indent="-279400" lvl="6" marL="3200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7pPr>
            <a:lvl8pPr indent="-279400" lvl="7" marL="3657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8pPr>
            <a:lvl9pPr indent="-279400" lvl="8" marL="4114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9pPr>
          </a:lstStyle>
          <a:p/>
        </p:txBody>
      </p:sp>
      <p:sp>
        <p:nvSpPr>
          <p:cNvPr id="82" name="Google Shape;82;p20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ullets">
  <p:cSld name="Bullets"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21"/>
          <p:cNvSpPr txBox="1"/>
          <p:nvPr>
            <p:ph idx="1" type="body"/>
          </p:nvPr>
        </p:nvSpPr>
        <p:spPr>
          <a:xfrm>
            <a:off x="633413" y="666750"/>
            <a:ext cx="7877175" cy="3810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indent="-374650" lvl="0" marL="4572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sz="1800"/>
            </a:lvl1pPr>
            <a:lvl2pPr indent="-374650" lvl="1" marL="914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sz="1800"/>
            </a:lvl2pPr>
            <a:lvl3pPr indent="-374650" lvl="2" marL="1371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sz="1800"/>
            </a:lvl3pPr>
            <a:lvl4pPr indent="-374650" lvl="3" marL="1828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sz="1800"/>
            </a:lvl4pPr>
            <a:lvl5pPr indent="-374650" lvl="4" marL="22860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sz="1800"/>
            </a:lvl5pPr>
            <a:lvl6pPr indent="-279400" lvl="5" marL="27432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6pPr>
            <a:lvl7pPr indent="-279400" lvl="6" marL="3200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7pPr>
            <a:lvl8pPr indent="-279400" lvl="7" marL="3657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8pPr>
            <a:lvl9pPr indent="-279400" lvl="8" marL="4114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9pPr>
          </a:lstStyle>
          <a:p/>
        </p:txBody>
      </p:sp>
      <p:sp>
        <p:nvSpPr>
          <p:cNvPr id="85" name="Google Shape;85;p21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 - 3 Up">
  <p:cSld name="Photo - 3 Up"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2"/>
          <p:cNvSpPr/>
          <p:nvPr>
            <p:ph idx="2" type="pic"/>
          </p:nvPr>
        </p:nvSpPr>
        <p:spPr>
          <a:xfrm>
            <a:off x="5737622" y="2643188"/>
            <a:ext cx="3121819" cy="2081213"/>
          </a:xfrm>
          <a:prstGeom prst="rect">
            <a:avLst/>
          </a:prstGeom>
          <a:noFill/>
          <a:ln>
            <a:noFill/>
          </a:ln>
        </p:spPr>
      </p:sp>
      <p:sp>
        <p:nvSpPr>
          <p:cNvPr id="88" name="Google Shape;88;p22"/>
          <p:cNvSpPr/>
          <p:nvPr>
            <p:ph idx="3" type="pic"/>
          </p:nvPr>
        </p:nvSpPr>
        <p:spPr>
          <a:xfrm>
            <a:off x="5910263" y="323850"/>
            <a:ext cx="2776538" cy="2776538"/>
          </a:xfrm>
          <a:prstGeom prst="rect">
            <a:avLst/>
          </a:prstGeom>
          <a:noFill/>
          <a:ln>
            <a:noFill/>
          </a:ln>
        </p:spPr>
      </p:sp>
      <p:sp>
        <p:nvSpPr>
          <p:cNvPr id="89" name="Google Shape;89;p22"/>
          <p:cNvSpPr/>
          <p:nvPr>
            <p:ph idx="4" type="pic"/>
          </p:nvPr>
        </p:nvSpPr>
        <p:spPr>
          <a:xfrm>
            <a:off x="-371475" y="423863"/>
            <a:ext cx="6450806" cy="4300538"/>
          </a:xfrm>
          <a:prstGeom prst="rect">
            <a:avLst/>
          </a:prstGeom>
          <a:noFill/>
          <a:ln>
            <a:noFill/>
          </a:ln>
        </p:spPr>
      </p:sp>
      <p:sp>
        <p:nvSpPr>
          <p:cNvPr id="90" name="Google Shape;90;p22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Quote">
  <p:cSld name="Quote"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3"/>
          <p:cNvSpPr txBox="1"/>
          <p:nvPr>
            <p:ph idx="1" type="body"/>
          </p:nvPr>
        </p:nvSpPr>
        <p:spPr>
          <a:xfrm>
            <a:off x="895350" y="3357563"/>
            <a:ext cx="7358062" cy="219570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-228600" lvl="0" marL="457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Helvetica Neue"/>
              <a:buNone/>
              <a:defRPr i="1" sz="1200"/>
            </a:lvl1pPr>
            <a:lvl2pPr indent="-279400" lvl="1" marL="914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2pPr>
            <a:lvl3pPr indent="-279400" lvl="2" marL="1371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3pPr>
            <a:lvl4pPr indent="-279400" lvl="3" marL="1828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4pPr>
            <a:lvl5pPr indent="-279400" lvl="4" marL="22860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5pPr>
            <a:lvl6pPr indent="-279400" lvl="5" marL="27432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6pPr>
            <a:lvl7pPr indent="-279400" lvl="6" marL="3200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7pPr>
            <a:lvl8pPr indent="-279400" lvl="7" marL="3657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8pPr>
            <a:lvl9pPr indent="-279400" lvl="8" marL="4114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9pPr>
          </a:lstStyle>
          <a:p/>
        </p:txBody>
      </p:sp>
      <p:sp>
        <p:nvSpPr>
          <p:cNvPr id="93" name="Google Shape;93;p23"/>
          <p:cNvSpPr txBox="1"/>
          <p:nvPr>
            <p:ph idx="2" type="body"/>
          </p:nvPr>
        </p:nvSpPr>
        <p:spPr>
          <a:xfrm>
            <a:off x="895350" y="2278856"/>
            <a:ext cx="7358062" cy="309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spAutoFit/>
          </a:bodyPr>
          <a:lstStyle>
            <a:lvl1pPr indent="-228600" lvl="0" marL="4572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Helvetica Neue"/>
              <a:buNone/>
              <a:defRPr sz="1800"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279400" lvl="1" marL="914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2pPr>
            <a:lvl3pPr indent="-279400" lvl="2" marL="1371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3pPr>
            <a:lvl4pPr indent="-279400" lvl="3" marL="1828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4pPr>
            <a:lvl5pPr indent="-279400" lvl="4" marL="22860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5pPr>
            <a:lvl6pPr indent="-279400" lvl="5" marL="27432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6pPr>
            <a:lvl7pPr indent="-279400" lvl="6" marL="32004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7pPr>
            <a:lvl8pPr indent="-279400" lvl="7" marL="36576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8pPr>
            <a:lvl9pPr indent="-279400" lvl="8" marL="411480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9pPr>
          </a:lstStyle>
          <a:p/>
        </p:txBody>
      </p:sp>
      <p:sp>
        <p:nvSpPr>
          <p:cNvPr id="94" name="Google Shape;94;p23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hoto">
  <p:cSld name="Photo"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24"/>
          <p:cNvSpPr/>
          <p:nvPr>
            <p:ph idx="2" type="pic"/>
          </p:nvPr>
        </p:nvSpPr>
        <p:spPr>
          <a:xfrm>
            <a:off x="-19050" y="-476250"/>
            <a:ext cx="9182100" cy="6121400"/>
          </a:xfrm>
          <a:prstGeom prst="rect">
            <a:avLst/>
          </a:prstGeom>
          <a:noFill/>
          <a:ln>
            <a:noFill/>
          </a:ln>
        </p:spPr>
      </p:sp>
      <p:sp>
        <p:nvSpPr>
          <p:cNvPr id="97" name="Google Shape;97;p24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>
  <p:cSld name="Blank"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25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3" Type="http://schemas.openxmlformats.org/officeDocument/2006/relationships/theme" Target="../theme/theme3.xml"/><Relationship Id="rId1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633413" y="133350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Helvetica Neue"/>
              <a:buNone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633413" y="1181100"/>
            <a:ext cx="7877175" cy="34861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indent="-381000" lvl="0" marL="4572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81000" lvl="1" marL="9144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81000" lvl="2" marL="13716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81000" lvl="3" marL="18288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81000" lvl="4" marL="22860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81000" lvl="5" marL="27432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-381000" lvl="6" marL="32004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-381000" lvl="7" marL="36576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-381000" lvl="8" marL="41148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4" name="Google Shape;104;p26"/>
          <p:cNvGrpSpPr/>
          <p:nvPr/>
        </p:nvGrpSpPr>
        <p:grpSpPr>
          <a:xfrm>
            <a:off x="786580" y="742293"/>
            <a:ext cx="7563324" cy="3669798"/>
            <a:chOff x="2097547" y="1979449"/>
            <a:chExt cx="20168863" cy="9786127"/>
          </a:xfrm>
        </p:grpSpPr>
        <p:grpSp>
          <p:nvGrpSpPr>
            <p:cNvPr id="105" name="Google Shape;105;p26"/>
            <p:cNvGrpSpPr/>
            <p:nvPr/>
          </p:nvGrpSpPr>
          <p:grpSpPr>
            <a:xfrm>
              <a:off x="7297530" y="1979449"/>
              <a:ext cx="9814341" cy="9786127"/>
              <a:chOff x="0" y="0"/>
              <a:chExt cx="9814339" cy="9786125"/>
            </a:xfrm>
          </p:grpSpPr>
          <p:sp>
            <p:nvSpPr>
              <p:cNvPr id="106" name="Google Shape;106;p26"/>
              <p:cNvSpPr/>
              <p:nvPr/>
            </p:nvSpPr>
            <p:spPr>
              <a:xfrm>
                <a:off x="4964460" y="559116"/>
                <a:ext cx="2260806" cy="1600311"/>
              </a:xfrm>
              <a:custGeom>
                <a:rect b="b" l="l" r="r" t="t"/>
                <a:pathLst>
                  <a:path extrusionOk="0" h="21508" w="21577">
                    <a:moveTo>
                      <a:pt x="21090" y="1"/>
                    </a:moveTo>
                    <a:cubicBezTo>
                      <a:pt x="20996" y="-5"/>
                      <a:pt x="20903" y="27"/>
                      <a:pt x="20818" y="96"/>
                    </a:cubicBezTo>
                    <a:lnTo>
                      <a:pt x="15392" y="3967"/>
                    </a:lnTo>
                    <a:cubicBezTo>
                      <a:pt x="15255" y="4104"/>
                      <a:pt x="15181" y="4332"/>
                      <a:pt x="15199" y="4567"/>
                    </a:cubicBezTo>
                    <a:cubicBezTo>
                      <a:pt x="15214" y="4754"/>
                      <a:pt x="15286" y="4923"/>
                      <a:pt x="15396" y="5029"/>
                    </a:cubicBezTo>
                    <a:lnTo>
                      <a:pt x="16002" y="5573"/>
                    </a:lnTo>
                    <a:lnTo>
                      <a:pt x="12490" y="13152"/>
                    </a:lnTo>
                    <a:cubicBezTo>
                      <a:pt x="12408" y="13328"/>
                      <a:pt x="12282" y="13455"/>
                      <a:pt x="12137" y="13510"/>
                    </a:cubicBezTo>
                    <a:cubicBezTo>
                      <a:pt x="11973" y="13573"/>
                      <a:pt x="11798" y="13534"/>
                      <a:pt x="11653" y="13407"/>
                    </a:cubicBezTo>
                    <a:cubicBezTo>
                      <a:pt x="9778" y="12388"/>
                      <a:pt x="7846" y="11595"/>
                      <a:pt x="5876" y="11033"/>
                    </a:cubicBezTo>
                    <a:cubicBezTo>
                      <a:pt x="3940" y="10481"/>
                      <a:pt x="1974" y="10153"/>
                      <a:pt x="0" y="10057"/>
                    </a:cubicBezTo>
                    <a:lnTo>
                      <a:pt x="9" y="16851"/>
                    </a:lnTo>
                    <a:cubicBezTo>
                      <a:pt x="2122" y="16943"/>
                      <a:pt x="4223" y="17360"/>
                      <a:pt x="6271" y="18098"/>
                    </a:cubicBezTo>
                    <a:cubicBezTo>
                      <a:pt x="8306" y="18833"/>
                      <a:pt x="10279" y="19880"/>
                      <a:pt x="12153" y="21219"/>
                    </a:cubicBezTo>
                    <a:cubicBezTo>
                      <a:pt x="12685" y="21539"/>
                      <a:pt x="13278" y="21595"/>
                      <a:pt x="13835" y="21379"/>
                    </a:cubicBezTo>
                    <a:cubicBezTo>
                      <a:pt x="14406" y="21157"/>
                      <a:pt x="14904" y="20665"/>
                      <a:pt x="15245" y="19985"/>
                    </a:cubicBezTo>
                    <a:lnTo>
                      <a:pt x="20097" y="9246"/>
                    </a:lnTo>
                    <a:lnTo>
                      <a:pt x="20707" y="9794"/>
                    </a:lnTo>
                    <a:cubicBezTo>
                      <a:pt x="20837" y="9929"/>
                      <a:pt x="21009" y="9948"/>
                      <a:pt x="21152" y="9842"/>
                    </a:cubicBezTo>
                    <a:cubicBezTo>
                      <a:pt x="21299" y="9731"/>
                      <a:pt x="21389" y="9507"/>
                      <a:pt x="21375" y="9272"/>
                    </a:cubicBezTo>
                    <a:lnTo>
                      <a:pt x="21572" y="817"/>
                    </a:lnTo>
                    <a:cubicBezTo>
                      <a:pt x="21600" y="549"/>
                      <a:pt x="21518" y="281"/>
                      <a:pt x="21360" y="126"/>
                    </a:cubicBezTo>
                    <a:cubicBezTo>
                      <a:pt x="21279" y="47"/>
                      <a:pt x="21185" y="7"/>
                      <a:pt x="21090" y="1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07" name="Google Shape;107;p26"/>
              <p:cNvSpPr/>
              <p:nvPr/>
            </p:nvSpPr>
            <p:spPr>
              <a:xfrm>
                <a:off x="2987810" y="0"/>
                <a:ext cx="1871545" cy="2246787"/>
              </a:xfrm>
              <a:custGeom>
                <a:rect b="b" l="l" r="r" t="t"/>
                <a:pathLst>
                  <a:path extrusionOk="0" h="21592" w="21566">
                    <a:moveTo>
                      <a:pt x="17245" y="1"/>
                    </a:moveTo>
                    <a:cubicBezTo>
                      <a:pt x="17007" y="-8"/>
                      <a:pt x="16785" y="97"/>
                      <a:pt x="16675" y="272"/>
                    </a:cubicBezTo>
                    <a:lnTo>
                      <a:pt x="12926" y="5537"/>
                    </a:lnTo>
                    <a:cubicBezTo>
                      <a:pt x="12849" y="5694"/>
                      <a:pt x="12881" y="5874"/>
                      <a:pt x="13007" y="6007"/>
                    </a:cubicBezTo>
                    <a:cubicBezTo>
                      <a:pt x="13108" y="6111"/>
                      <a:pt x="13258" y="6175"/>
                      <a:pt x="13418" y="6179"/>
                    </a:cubicBezTo>
                    <a:lnTo>
                      <a:pt x="14343" y="6179"/>
                    </a:lnTo>
                    <a:lnTo>
                      <a:pt x="14380" y="12460"/>
                    </a:lnTo>
                    <a:cubicBezTo>
                      <a:pt x="14383" y="12594"/>
                      <a:pt x="14337" y="12724"/>
                      <a:pt x="14243" y="12833"/>
                    </a:cubicBezTo>
                    <a:cubicBezTo>
                      <a:pt x="14133" y="12964"/>
                      <a:pt x="13965" y="13056"/>
                      <a:pt x="13777" y="13089"/>
                    </a:cubicBezTo>
                    <a:cubicBezTo>
                      <a:pt x="11282" y="13493"/>
                      <a:pt x="8834" y="14084"/>
                      <a:pt x="6465" y="14852"/>
                    </a:cubicBezTo>
                    <a:cubicBezTo>
                      <a:pt x="4223" y="15578"/>
                      <a:pt x="2062" y="16461"/>
                      <a:pt x="0" y="17493"/>
                    </a:cubicBezTo>
                    <a:lnTo>
                      <a:pt x="3064" y="21592"/>
                    </a:lnTo>
                    <a:cubicBezTo>
                      <a:pt x="5253" y="20495"/>
                      <a:pt x="7583" y="19605"/>
                      <a:pt x="10010" y="18941"/>
                    </a:cubicBezTo>
                    <a:cubicBezTo>
                      <a:pt x="12468" y="18269"/>
                      <a:pt x="15009" y="17832"/>
                      <a:pt x="17585" y="17639"/>
                    </a:cubicBezTo>
                    <a:cubicBezTo>
                      <a:pt x="18396" y="17562"/>
                      <a:pt x="19139" y="17222"/>
                      <a:pt x="19650" y="16691"/>
                    </a:cubicBezTo>
                    <a:cubicBezTo>
                      <a:pt x="20083" y="16241"/>
                      <a:pt x="20318" y="15681"/>
                      <a:pt x="20324" y="15105"/>
                    </a:cubicBezTo>
                    <a:lnTo>
                      <a:pt x="20261" y="6189"/>
                    </a:lnTo>
                    <a:lnTo>
                      <a:pt x="21023" y="6189"/>
                    </a:lnTo>
                    <a:cubicBezTo>
                      <a:pt x="21217" y="6200"/>
                      <a:pt x="21404" y="6117"/>
                      <a:pt x="21500" y="5976"/>
                    </a:cubicBezTo>
                    <a:cubicBezTo>
                      <a:pt x="21600" y="5829"/>
                      <a:pt x="21585" y="5647"/>
                      <a:pt x="21463" y="5513"/>
                    </a:cubicBezTo>
                    <a:lnTo>
                      <a:pt x="17778" y="303"/>
                    </a:lnTo>
                    <a:cubicBezTo>
                      <a:pt x="17683" y="126"/>
                      <a:pt x="17477" y="9"/>
                      <a:pt x="17245" y="1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08" name="Google Shape;108;p26"/>
              <p:cNvSpPr/>
              <p:nvPr/>
            </p:nvSpPr>
            <p:spPr>
              <a:xfrm>
                <a:off x="6615148" y="1931421"/>
                <a:ext cx="2572747" cy="1518007"/>
              </a:xfrm>
              <a:custGeom>
                <a:rect b="b" l="l" r="r" t="t"/>
                <a:pathLst>
                  <a:path extrusionOk="0" h="21492" w="21569">
                    <a:moveTo>
                      <a:pt x="2248" y="0"/>
                    </a:moveTo>
                    <a:lnTo>
                      <a:pt x="0" y="6024"/>
                    </a:lnTo>
                    <a:cubicBezTo>
                      <a:pt x="1620" y="7916"/>
                      <a:pt x="3109" y="10105"/>
                      <a:pt x="4442" y="12554"/>
                    </a:cubicBezTo>
                    <a:cubicBezTo>
                      <a:pt x="5666" y="14801"/>
                      <a:pt x="6750" y="17254"/>
                      <a:pt x="7679" y="19874"/>
                    </a:cubicBezTo>
                    <a:cubicBezTo>
                      <a:pt x="7964" y="20579"/>
                      <a:pt x="8384" y="21095"/>
                      <a:pt x="8869" y="21338"/>
                    </a:cubicBezTo>
                    <a:cubicBezTo>
                      <a:pt x="9392" y="21600"/>
                      <a:pt x="9954" y="21526"/>
                      <a:pt x="10446" y="21129"/>
                    </a:cubicBezTo>
                    <a:lnTo>
                      <a:pt x="17511" y="15664"/>
                    </a:lnTo>
                    <a:lnTo>
                      <a:pt x="17697" y="16387"/>
                    </a:lnTo>
                    <a:cubicBezTo>
                      <a:pt x="17745" y="16612"/>
                      <a:pt x="17866" y="16771"/>
                      <a:pt x="18007" y="16796"/>
                    </a:cubicBezTo>
                    <a:cubicBezTo>
                      <a:pt x="18153" y="16821"/>
                      <a:pt x="18293" y="16698"/>
                      <a:pt x="18365" y="16482"/>
                    </a:cubicBezTo>
                    <a:lnTo>
                      <a:pt x="21453" y="9253"/>
                    </a:lnTo>
                    <a:cubicBezTo>
                      <a:pt x="21567" y="9042"/>
                      <a:pt x="21600" y="8741"/>
                      <a:pt x="21539" y="8475"/>
                    </a:cubicBezTo>
                    <a:cubicBezTo>
                      <a:pt x="21477" y="8203"/>
                      <a:pt x="21329" y="8018"/>
                      <a:pt x="21157" y="7998"/>
                    </a:cubicBezTo>
                    <a:lnTo>
                      <a:pt x="15856" y="6888"/>
                    </a:lnTo>
                    <a:cubicBezTo>
                      <a:pt x="15708" y="6894"/>
                      <a:pt x="15572" y="7036"/>
                      <a:pt x="15503" y="7257"/>
                    </a:cubicBezTo>
                    <a:cubicBezTo>
                      <a:pt x="15448" y="7432"/>
                      <a:pt x="15443" y="7637"/>
                      <a:pt x="15487" y="7820"/>
                    </a:cubicBezTo>
                    <a:lnTo>
                      <a:pt x="15791" y="8998"/>
                    </a:lnTo>
                    <a:lnTo>
                      <a:pt x="10740" y="12876"/>
                    </a:lnTo>
                    <a:cubicBezTo>
                      <a:pt x="10601" y="12985"/>
                      <a:pt x="10441" y="13009"/>
                      <a:pt x="10293" y="12940"/>
                    </a:cubicBezTo>
                    <a:cubicBezTo>
                      <a:pt x="10165" y="12880"/>
                      <a:pt x="10052" y="12751"/>
                      <a:pt x="9967" y="12576"/>
                    </a:cubicBezTo>
                    <a:cubicBezTo>
                      <a:pt x="8982" y="10280"/>
                      <a:pt x="7885" y="8126"/>
                      <a:pt x="6691" y="6134"/>
                    </a:cubicBezTo>
                    <a:cubicBezTo>
                      <a:pt x="5326" y="3858"/>
                      <a:pt x="3840" y="1805"/>
                      <a:pt x="2248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09" name="Google Shape;109;p26"/>
              <p:cNvSpPr/>
              <p:nvPr/>
            </p:nvSpPr>
            <p:spPr>
              <a:xfrm>
                <a:off x="7729201" y="3509851"/>
                <a:ext cx="2085138" cy="2032288"/>
              </a:xfrm>
              <a:custGeom>
                <a:rect b="b" l="l" r="r" t="t"/>
                <a:pathLst>
                  <a:path extrusionOk="0" h="21569" w="21570">
                    <a:moveTo>
                      <a:pt x="4737" y="0"/>
                    </a:moveTo>
                    <a:lnTo>
                      <a:pt x="0" y="2253"/>
                    </a:lnTo>
                    <a:cubicBezTo>
                      <a:pt x="921" y="4584"/>
                      <a:pt x="1590" y="7012"/>
                      <a:pt x="2000" y="9492"/>
                    </a:cubicBezTo>
                    <a:cubicBezTo>
                      <a:pt x="2369" y="11722"/>
                      <a:pt x="2525" y="13980"/>
                      <a:pt x="2465" y="16241"/>
                    </a:cubicBezTo>
                    <a:cubicBezTo>
                      <a:pt x="2487" y="16881"/>
                      <a:pt x="2718" y="17496"/>
                      <a:pt x="3120" y="17986"/>
                    </a:cubicBezTo>
                    <a:cubicBezTo>
                      <a:pt x="3547" y="18508"/>
                      <a:pt x="4142" y="18857"/>
                      <a:pt x="4797" y="18971"/>
                    </a:cubicBezTo>
                    <a:lnTo>
                      <a:pt x="14568" y="20450"/>
                    </a:lnTo>
                    <a:lnTo>
                      <a:pt x="14491" y="21006"/>
                    </a:lnTo>
                    <a:cubicBezTo>
                      <a:pt x="14455" y="21181"/>
                      <a:pt x="14519" y="21363"/>
                      <a:pt x="14657" y="21473"/>
                    </a:cubicBezTo>
                    <a:cubicBezTo>
                      <a:pt x="14801" y="21586"/>
                      <a:pt x="14997" y="21600"/>
                      <a:pt x="15156" y="21510"/>
                    </a:cubicBezTo>
                    <a:lnTo>
                      <a:pt x="21172" y="18950"/>
                    </a:lnTo>
                    <a:cubicBezTo>
                      <a:pt x="21373" y="18892"/>
                      <a:pt x="21523" y="18724"/>
                      <a:pt x="21561" y="18514"/>
                    </a:cubicBezTo>
                    <a:cubicBezTo>
                      <a:pt x="21600" y="18299"/>
                      <a:pt x="21515" y="18079"/>
                      <a:pt x="21342" y="17952"/>
                    </a:cubicBezTo>
                    <a:lnTo>
                      <a:pt x="16199" y="13722"/>
                    </a:lnTo>
                    <a:cubicBezTo>
                      <a:pt x="16042" y="13627"/>
                      <a:pt x="15848" y="13627"/>
                      <a:pt x="15691" y="13722"/>
                    </a:cubicBezTo>
                    <a:cubicBezTo>
                      <a:pt x="15566" y="13797"/>
                      <a:pt x="15480" y="13927"/>
                      <a:pt x="15455" y="14073"/>
                    </a:cubicBezTo>
                    <a:lnTo>
                      <a:pt x="15329" y="14986"/>
                    </a:lnTo>
                    <a:lnTo>
                      <a:pt x="8395" y="13926"/>
                    </a:lnTo>
                    <a:cubicBezTo>
                      <a:pt x="8191" y="13902"/>
                      <a:pt x="8005" y="13798"/>
                      <a:pt x="7874" y="13637"/>
                    </a:cubicBezTo>
                    <a:cubicBezTo>
                      <a:pt x="7768" y="13508"/>
                      <a:pt x="7704" y="13351"/>
                      <a:pt x="7691" y="13183"/>
                    </a:cubicBezTo>
                    <a:cubicBezTo>
                      <a:pt x="7569" y="10964"/>
                      <a:pt x="7269" y="8759"/>
                      <a:pt x="6791" y="6592"/>
                    </a:cubicBezTo>
                    <a:cubicBezTo>
                      <a:pt x="6294" y="4338"/>
                      <a:pt x="5605" y="2132"/>
                      <a:pt x="4737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10" name="Google Shape;110;p26"/>
              <p:cNvSpPr/>
              <p:nvPr/>
            </p:nvSpPr>
            <p:spPr>
              <a:xfrm>
                <a:off x="7380823" y="5470445"/>
                <a:ext cx="1484623" cy="2420712"/>
              </a:xfrm>
              <a:custGeom>
                <a:rect b="b" l="l" r="r" t="t"/>
                <a:pathLst>
                  <a:path extrusionOk="0" h="21569" w="21491">
                    <a:moveTo>
                      <a:pt x="7804" y="0"/>
                    </a:moveTo>
                    <a:cubicBezTo>
                      <a:pt x="7267" y="1957"/>
                      <a:pt x="6376" y="3872"/>
                      <a:pt x="5154" y="5709"/>
                    </a:cubicBezTo>
                    <a:cubicBezTo>
                      <a:pt x="3937" y="7537"/>
                      <a:pt x="2398" y="9276"/>
                      <a:pt x="561" y="10896"/>
                    </a:cubicBezTo>
                    <a:cubicBezTo>
                      <a:pt x="136" y="11336"/>
                      <a:pt x="-54" y="11846"/>
                      <a:pt x="13" y="12356"/>
                    </a:cubicBezTo>
                    <a:cubicBezTo>
                      <a:pt x="90" y="12951"/>
                      <a:pt x="511" y="13511"/>
                      <a:pt x="1203" y="13929"/>
                    </a:cubicBezTo>
                    <a:lnTo>
                      <a:pt x="11737" y="19484"/>
                    </a:lnTo>
                    <a:lnTo>
                      <a:pt x="11104" y="19941"/>
                    </a:lnTo>
                    <a:cubicBezTo>
                      <a:pt x="10934" y="20049"/>
                      <a:pt x="10881" y="20206"/>
                      <a:pt x="10965" y="20348"/>
                    </a:cubicBezTo>
                    <a:cubicBezTo>
                      <a:pt x="11053" y="20494"/>
                      <a:pt x="11270" y="20596"/>
                      <a:pt x="11523" y="20605"/>
                    </a:cubicBezTo>
                    <a:lnTo>
                      <a:pt x="20504" y="21549"/>
                    </a:lnTo>
                    <a:cubicBezTo>
                      <a:pt x="20784" y="21600"/>
                      <a:pt x="21087" y="21550"/>
                      <a:pt x="21285" y="21418"/>
                    </a:cubicBezTo>
                    <a:cubicBezTo>
                      <a:pt x="21488" y="21283"/>
                      <a:pt x="21546" y="21087"/>
                      <a:pt x="21434" y="20917"/>
                    </a:cubicBezTo>
                    <a:lnTo>
                      <a:pt x="18422" y="15552"/>
                    </a:lnTo>
                    <a:cubicBezTo>
                      <a:pt x="18304" y="15412"/>
                      <a:pt x="18077" y="15325"/>
                      <a:pt x="17822" y="15320"/>
                    </a:cubicBezTo>
                    <a:cubicBezTo>
                      <a:pt x="17620" y="15317"/>
                      <a:pt x="17423" y="15365"/>
                      <a:pt x="17287" y="15457"/>
                    </a:cubicBezTo>
                    <a:lnTo>
                      <a:pt x="16581" y="15970"/>
                    </a:lnTo>
                    <a:lnTo>
                      <a:pt x="9264" y="12224"/>
                    </a:lnTo>
                    <a:cubicBezTo>
                      <a:pt x="9015" y="12107"/>
                      <a:pt x="8844" y="11938"/>
                      <a:pt x="8785" y="11749"/>
                    </a:cubicBezTo>
                    <a:cubicBezTo>
                      <a:pt x="8723" y="11555"/>
                      <a:pt x="8783" y="11354"/>
                      <a:pt x="8952" y="11185"/>
                    </a:cubicBezTo>
                    <a:cubicBezTo>
                      <a:pt x="10483" y="9558"/>
                      <a:pt x="11769" y="7850"/>
                      <a:pt x="12792" y="6078"/>
                    </a:cubicBezTo>
                    <a:cubicBezTo>
                      <a:pt x="13800" y="4331"/>
                      <a:pt x="14547" y="2531"/>
                      <a:pt x="15028" y="701"/>
                    </a:cubicBezTo>
                    <a:lnTo>
                      <a:pt x="7804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11" name="Google Shape;111;p26"/>
              <p:cNvSpPr/>
              <p:nvPr/>
            </p:nvSpPr>
            <p:spPr>
              <a:xfrm>
                <a:off x="5898130" y="7045984"/>
                <a:ext cx="1627788" cy="2528603"/>
              </a:xfrm>
              <a:custGeom>
                <a:rect b="b" l="l" r="r" t="t"/>
                <a:pathLst>
                  <a:path extrusionOk="0" h="21572" w="21508">
                    <a:moveTo>
                      <a:pt x="16344" y="0"/>
                    </a:moveTo>
                    <a:cubicBezTo>
                      <a:pt x="14424" y="1360"/>
                      <a:pt x="12285" y="2584"/>
                      <a:pt x="9966" y="3655"/>
                    </a:cubicBezTo>
                    <a:cubicBezTo>
                      <a:pt x="7521" y="4784"/>
                      <a:pt x="4890" y="5734"/>
                      <a:pt x="2120" y="6488"/>
                    </a:cubicBezTo>
                    <a:cubicBezTo>
                      <a:pt x="1298" y="6700"/>
                      <a:pt x="638" y="7112"/>
                      <a:pt x="283" y="7636"/>
                    </a:cubicBezTo>
                    <a:cubicBezTo>
                      <a:pt x="-53" y="8131"/>
                      <a:pt x="-92" y="8691"/>
                      <a:pt x="177" y="9203"/>
                    </a:cubicBezTo>
                    <a:lnTo>
                      <a:pt x="3864" y="16915"/>
                    </a:lnTo>
                    <a:lnTo>
                      <a:pt x="3075" y="17063"/>
                    </a:lnTo>
                    <a:cubicBezTo>
                      <a:pt x="2857" y="17094"/>
                      <a:pt x="2685" y="17203"/>
                      <a:pt x="2634" y="17343"/>
                    </a:cubicBezTo>
                    <a:cubicBezTo>
                      <a:pt x="2580" y="17488"/>
                      <a:pt x="2665" y="17642"/>
                      <a:pt x="2850" y="17732"/>
                    </a:cubicBezTo>
                    <a:lnTo>
                      <a:pt x="8905" y="21411"/>
                    </a:lnTo>
                    <a:cubicBezTo>
                      <a:pt x="9077" y="21543"/>
                      <a:pt x="9347" y="21600"/>
                      <a:pt x="9605" y="21559"/>
                    </a:cubicBezTo>
                    <a:cubicBezTo>
                      <a:pt x="9870" y="21518"/>
                      <a:pt x="10077" y="21381"/>
                      <a:pt x="10132" y="21209"/>
                    </a:cubicBezTo>
                    <a:lnTo>
                      <a:pt x="12241" y="15948"/>
                    </a:lnTo>
                    <a:cubicBezTo>
                      <a:pt x="12266" y="15799"/>
                      <a:pt x="12164" y="15651"/>
                      <a:pt x="11973" y="15565"/>
                    </a:cubicBezTo>
                    <a:cubicBezTo>
                      <a:pt x="11823" y="15496"/>
                      <a:pt x="11630" y="15472"/>
                      <a:pt x="11451" y="15502"/>
                    </a:cubicBezTo>
                    <a:lnTo>
                      <a:pt x="10437" y="15691"/>
                    </a:lnTo>
                    <a:lnTo>
                      <a:pt x="7895" y="10181"/>
                    </a:lnTo>
                    <a:cubicBezTo>
                      <a:pt x="7796" y="9997"/>
                      <a:pt x="7822" y="9792"/>
                      <a:pt x="7963" y="9619"/>
                    </a:cubicBezTo>
                    <a:cubicBezTo>
                      <a:pt x="8095" y="9458"/>
                      <a:pt x="8318" y="9336"/>
                      <a:pt x="8587" y="9280"/>
                    </a:cubicBezTo>
                    <a:cubicBezTo>
                      <a:pt x="11011" y="8442"/>
                      <a:pt x="13319" y="7474"/>
                      <a:pt x="15491" y="6386"/>
                    </a:cubicBezTo>
                    <a:cubicBezTo>
                      <a:pt x="17646" y="5307"/>
                      <a:pt x="19661" y="4115"/>
                      <a:pt x="21508" y="2819"/>
                    </a:cubicBezTo>
                    <a:lnTo>
                      <a:pt x="16344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12" name="Google Shape;112;p26"/>
              <p:cNvSpPr/>
              <p:nvPr/>
            </p:nvSpPr>
            <p:spPr>
              <a:xfrm>
                <a:off x="3594325" y="7948403"/>
                <a:ext cx="2188736" cy="1837722"/>
              </a:xfrm>
              <a:custGeom>
                <a:rect b="b" l="l" r="r" t="t"/>
                <a:pathLst>
                  <a:path extrusionOk="0" h="21555" w="21567">
                    <a:moveTo>
                      <a:pt x="20146" y="0"/>
                    </a:moveTo>
                    <a:cubicBezTo>
                      <a:pt x="17933" y="663"/>
                      <a:pt x="15665" y="1040"/>
                      <a:pt x="13384" y="1123"/>
                    </a:cubicBezTo>
                    <a:cubicBezTo>
                      <a:pt x="11254" y="1200"/>
                      <a:pt x="9123" y="1017"/>
                      <a:pt x="7023" y="584"/>
                    </a:cubicBezTo>
                    <a:cubicBezTo>
                      <a:pt x="6326" y="392"/>
                      <a:pt x="5592" y="563"/>
                      <a:pt x="5007" y="1055"/>
                    </a:cubicBezTo>
                    <a:cubicBezTo>
                      <a:pt x="4507" y="1475"/>
                      <a:pt x="4155" y="2101"/>
                      <a:pt x="4017" y="2810"/>
                    </a:cubicBezTo>
                    <a:lnTo>
                      <a:pt x="1378" y="13463"/>
                    </a:lnTo>
                    <a:lnTo>
                      <a:pt x="586" y="13176"/>
                    </a:lnTo>
                    <a:cubicBezTo>
                      <a:pt x="431" y="13106"/>
                      <a:pt x="255" y="13145"/>
                      <a:pt x="134" y="13282"/>
                    </a:cubicBezTo>
                    <a:cubicBezTo>
                      <a:pt x="9" y="13423"/>
                      <a:pt x="-33" y="13642"/>
                      <a:pt x="26" y="13836"/>
                    </a:cubicBezTo>
                    <a:lnTo>
                      <a:pt x="1495" y="21008"/>
                    </a:lnTo>
                    <a:cubicBezTo>
                      <a:pt x="1519" y="21242"/>
                      <a:pt x="1652" y="21441"/>
                      <a:pt x="1840" y="21520"/>
                    </a:cubicBezTo>
                    <a:cubicBezTo>
                      <a:pt x="2031" y="21600"/>
                      <a:pt x="2245" y="21541"/>
                      <a:pt x="2387" y="21369"/>
                    </a:cubicBezTo>
                    <a:lnTo>
                      <a:pt x="7020" y="16322"/>
                    </a:lnTo>
                    <a:cubicBezTo>
                      <a:pt x="7130" y="16161"/>
                      <a:pt x="7157" y="15945"/>
                      <a:pt x="7093" y="15753"/>
                    </a:cubicBezTo>
                    <a:cubicBezTo>
                      <a:pt x="7042" y="15601"/>
                      <a:pt x="6938" y="15482"/>
                      <a:pt x="6808" y="15429"/>
                    </a:cubicBezTo>
                    <a:lnTo>
                      <a:pt x="6276" y="15237"/>
                    </a:lnTo>
                    <a:lnTo>
                      <a:pt x="8112" y="7496"/>
                    </a:lnTo>
                    <a:cubicBezTo>
                      <a:pt x="8163" y="7320"/>
                      <a:pt x="8261" y="7165"/>
                      <a:pt x="8387" y="7055"/>
                    </a:cubicBezTo>
                    <a:cubicBezTo>
                      <a:pt x="8548" y="6915"/>
                      <a:pt x="8746" y="6853"/>
                      <a:pt x="8944" y="6882"/>
                    </a:cubicBezTo>
                    <a:cubicBezTo>
                      <a:pt x="10928" y="7106"/>
                      <a:pt x="12924" y="7133"/>
                      <a:pt x="14912" y="6965"/>
                    </a:cubicBezTo>
                    <a:cubicBezTo>
                      <a:pt x="17160" y="6775"/>
                      <a:pt x="19389" y="6335"/>
                      <a:pt x="21567" y="5650"/>
                    </a:cubicBezTo>
                    <a:lnTo>
                      <a:pt x="2014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13" name="Google Shape;113;p26"/>
              <p:cNvSpPr/>
              <p:nvPr/>
            </p:nvSpPr>
            <p:spPr>
              <a:xfrm>
                <a:off x="1338053" y="7152605"/>
                <a:ext cx="2530660" cy="1326732"/>
              </a:xfrm>
              <a:custGeom>
                <a:rect b="b" l="l" r="r" t="t"/>
                <a:pathLst>
                  <a:path extrusionOk="0" h="21546" w="21570">
                    <a:moveTo>
                      <a:pt x="10391" y="0"/>
                    </a:moveTo>
                    <a:cubicBezTo>
                      <a:pt x="9887" y="1"/>
                      <a:pt x="9397" y="327"/>
                      <a:pt x="9000" y="918"/>
                    </a:cubicBezTo>
                    <a:lnTo>
                      <a:pt x="2795" y="11162"/>
                    </a:lnTo>
                    <a:lnTo>
                      <a:pt x="2433" y="10364"/>
                    </a:lnTo>
                    <a:cubicBezTo>
                      <a:pt x="2347" y="10143"/>
                      <a:pt x="2205" y="10034"/>
                      <a:pt x="2064" y="10087"/>
                    </a:cubicBezTo>
                    <a:cubicBezTo>
                      <a:pt x="1917" y="10142"/>
                      <a:pt x="1800" y="10357"/>
                      <a:pt x="1768" y="10635"/>
                    </a:cubicBezTo>
                    <a:lnTo>
                      <a:pt x="44" y="20315"/>
                    </a:lnTo>
                    <a:cubicBezTo>
                      <a:pt x="-30" y="20610"/>
                      <a:pt x="-10" y="20960"/>
                      <a:pt x="96" y="21217"/>
                    </a:cubicBezTo>
                    <a:cubicBezTo>
                      <a:pt x="204" y="21480"/>
                      <a:pt x="382" y="21600"/>
                      <a:pt x="553" y="21525"/>
                    </a:cubicBezTo>
                    <a:lnTo>
                      <a:pt x="5902" y="19731"/>
                    </a:lnTo>
                    <a:cubicBezTo>
                      <a:pt x="6044" y="19640"/>
                      <a:pt x="6150" y="19407"/>
                      <a:pt x="6178" y="19126"/>
                    </a:cubicBezTo>
                    <a:cubicBezTo>
                      <a:pt x="6200" y="18903"/>
                      <a:pt x="6170" y="18677"/>
                      <a:pt x="6096" y="18500"/>
                    </a:cubicBezTo>
                    <a:lnTo>
                      <a:pt x="5707" y="17639"/>
                    </a:lnTo>
                    <a:lnTo>
                      <a:pt x="10071" y="10270"/>
                    </a:lnTo>
                    <a:cubicBezTo>
                      <a:pt x="10180" y="10062"/>
                      <a:pt x="10326" y="9941"/>
                      <a:pt x="10481" y="9936"/>
                    </a:cubicBezTo>
                    <a:cubicBezTo>
                      <a:pt x="10643" y="9931"/>
                      <a:pt x="10799" y="10053"/>
                      <a:pt x="10914" y="10270"/>
                    </a:cubicBezTo>
                    <a:cubicBezTo>
                      <a:pt x="12326" y="12364"/>
                      <a:pt x="13828" y="14226"/>
                      <a:pt x="15406" y="15840"/>
                    </a:cubicBezTo>
                    <a:cubicBezTo>
                      <a:pt x="16985" y="17456"/>
                      <a:pt x="18633" y="18815"/>
                      <a:pt x="20333" y="19903"/>
                    </a:cubicBezTo>
                    <a:lnTo>
                      <a:pt x="21570" y="11913"/>
                    </a:lnTo>
                    <a:cubicBezTo>
                      <a:pt x="19716" y="10798"/>
                      <a:pt x="17935" y="9277"/>
                      <a:pt x="16265" y="7380"/>
                    </a:cubicBezTo>
                    <a:cubicBezTo>
                      <a:pt x="14692" y="5594"/>
                      <a:pt x="13228" y="3489"/>
                      <a:pt x="11896" y="1096"/>
                    </a:cubicBezTo>
                    <a:cubicBezTo>
                      <a:pt x="11482" y="392"/>
                      <a:pt x="10946" y="0"/>
                      <a:pt x="10391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14" name="Google Shape;114;p26"/>
              <p:cNvSpPr/>
              <p:nvPr/>
            </p:nvSpPr>
            <p:spPr>
              <a:xfrm>
                <a:off x="0" y="5510226"/>
                <a:ext cx="2432550" cy="1718491"/>
              </a:xfrm>
              <a:custGeom>
                <a:rect b="b" l="l" r="r" t="t"/>
                <a:pathLst>
                  <a:path extrusionOk="0" h="21597" w="21586">
                    <a:moveTo>
                      <a:pt x="14065" y="0"/>
                    </a:moveTo>
                    <a:cubicBezTo>
                      <a:pt x="13934" y="-3"/>
                      <a:pt x="13803" y="11"/>
                      <a:pt x="13672" y="41"/>
                    </a:cubicBezTo>
                    <a:lnTo>
                      <a:pt x="5376" y="1696"/>
                    </a:lnTo>
                    <a:lnTo>
                      <a:pt x="5291" y="767"/>
                    </a:lnTo>
                    <a:cubicBezTo>
                      <a:pt x="5282" y="555"/>
                      <a:pt x="5187" y="371"/>
                      <a:pt x="5048" y="291"/>
                    </a:cubicBezTo>
                    <a:cubicBezTo>
                      <a:pt x="4904" y="208"/>
                      <a:pt x="4741" y="254"/>
                      <a:pt x="4629" y="408"/>
                    </a:cubicBezTo>
                    <a:lnTo>
                      <a:pt x="226" y="5275"/>
                    </a:lnTo>
                    <a:cubicBezTo>
                      <a:pt x="74" y="5407"/>
                      <a:pt x="-14" y="5649"/>
                      <a:pt x="1" y="5901"/>
                    </a:cubicBezTo>
                    <a:cubicBezTo>
                      <a:pt x="17" y="6159"/>
                      <a:pt x="138" y="6380"/>
                      <a:pt x="309" y="6470"/>
                    </a:cubicBezTo>
                    <a:lnTo>
                      <a:pt x="5501" y="9634"/>
                    </a:lnTo>
                    <a:cubicBezTo>
                      <a:pt x="5653" y="9691"/>
                      <a:pt x="5815" y="9628"/>
                      <a:pt x="5923" y="9469"/>
                    </a:cubicBezTo>
                    <a:cubicBezTo>
                      <a:pt x="6009" y="9343"/>
                      <a:pt x="6052" y="9167"/>
                      <a:pt x="6040" y="8993"/>
                    </a:cubicBezTo>
                    <a:lnTo>
                      <a:pt x="5963" y="8153"/>
                    </a:lnTo>
                    <a:lnTo>
                      <a:pt x="11851" y="6967"/>
                    </a:lnTo>
                    <a:cubicBezTo>
                      <a:pt x="12026" y="6941"/>
                      <a:pt x="12199" y="7003"/>
                      <a:pt x="12344" y="7144"/>
                    </a:cubicBezTo>
                    <a:cubicBezTo>
                      <a:pt x="12495" y="7291"/>
                      <a:pt x="12604" y="7513"/>
                      <a:pt x="12646" y="7766"/>
                    </a:cubicBezTo>
                    <a:cubicBezTo>
                      <a:pt x="13291" y="10242"/>
                      <a:pt x="14074" y="12644"/>
                      <a:pt x="14991" y="14942"/>
                    </a:cubicBezTo>
                    <a:cubicBezTo>
                      <a:pt x="15925" y="17281"/>
                      <a:pt x="16992" y="19505"/>
                      <a:pt x="18183" y="21597"/>
                    </a:cubicBezTo>
                    <a:lnTo>
                      <a:pt x="21586" y="17432"/>
                    </a:lnTo>
                    <a:cubicBezTo>
                      <a:pt x="20326" y="15222"/>
                      <a:pt x="19233" y="12830"/>
                      <a:pt x="18326" y="10296"/>
                    </a:cubicBezTo>
                    <a:cubicBezTo>
                      <a:pt x="17429" y="7792"/>
                      <a:pt x="16718" y="5163"/>
                      <a:pt x="16205" y="2450"/>
                    </a:cubicBezTo>
                    <a:cubicBezTo>
                      <a:pt x="16067" y="1622"/>
                      <a:pt x="15701" y="907"/>
                      <a:pt x="15188" y="465"/>
                    </a:cubicBezTo>
                    <a:cubicBezTo>
                      <a:pt x="14848" y="171"/>
                      <a:pt x="14459" y="11"/>
                      <a:pt x="14065" y="0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15" name="Google Shape;115;p26"/>
              <p:cNvSpPr/>
              <p:nvPr/>
            </p:nvSpPr>
            <p:spPr>
              <a:xfrm>
                <a:off x="188717" y="3095842"/>
                <a:ext cx="1712040" cy="2243255"/>
              </a:xfrm>
              <a:custGeom>
                <a:rect b="b" l="l" r="r" t="t"/>
                <a:pathLst>
                  <a:path extrusionOk="0" h="21574" w="21451">
                    <a:moveTo>
                      <a:pt x="8514" y="10"/>
                    </a:moveTo>
                    <a:lnTo>
                      <a:pt x="672" y="646"/>
                    </a:lnTo>
                    <a:cubicBezTo>
                      <a:pt x="420" y="644"/>
                      <a:pt x="187" y="752"/>
                      <a:pt x="72" y="924"/>
                    </a:cubicBezTo>
                    <a:cubicBezTo>
                      <a:pt x="-45" y="1101"/>
                      <a:pt x="-17" y="1314"/>
                      <a:pt x="141" y="1471"/>
                    </a:cubicBezTo>
                    <a:lnTo>
                      <a:pt x="4692" y="6502"/>
                    </a:lnTo>
                    <a:cubicBezTo>
                      <a:pt x="4843" y="6626"/>
                      <a:pt x="5069" y="6679"/>
                      <a:pt x="5283" y="6638"/>
                    </a:cubicBezTo>
                    <a:cubicBezTo>
                      <a:pt x="5453" y="6605"/>
                      <a:pt x="5596" y="6517"/>
                      <a:pt x="5674" y="6397"/>
                    </a:cubicBezTo>
                    <a:lnTo>
                      <a:pt x="6060" y="5752"/>
                    </a:lnTo>
                    <a:lnTo>
                      <a:pt x="13669" y="8451"/>
                    </a:lnTo>
                    <a:cubicBezTo>
                      <a:pt x="13896" y="8521"/>
                      <a:pt x="14080" y="8653"/>
                      <a:pt x="14188" y="8822"/>
                    </a:cubicBezTo>
                    <a:cubicBezTo>
                      <a:pt x="14304" y="9003"/>
                      <a:pt x="14324" y="9211"/>
                      <a:pt x="14240" y="9402"/>
                    </a:cubicBezTo>
                    <a:cubicBezTo>
                      <a:pt x="13637" y="11345"/>
                      <a:pt x="13246" y="13324"/>
                      <a:pt x="13073" y="15317"/>
                    </a:cubicBezTo>
                    <a:cubicBezTo>
                      <a:pt x="12893" y="17403"/>
                      <a:pt x="12950" y="19496"/>
                      <a:pt x="13246" y="21574"/>
                    </a:cubicBezTo>
                    <a:lnTo>
                      <a:pt x="19576" y="20913"/>
                    </a:lnTo>
                    <a:cubicBezTo>
                      <a:pt x="19285" y="18709"/>
                      <a:pt x="19298" y="16487"/>
                      <a:pt x="19616" y="14285"/>
                    </a:cubicBezTo>
                    <a:cubicBezTo>
                      <a:pt x="19914" y="12214"/>
                      <a:pt x="20482" y="10174"/>
                      <a:pt x="21306" y="8189"/>
                    </a:cubicBezTo>
                    <a:cubicBezTo>
                      <a:pt x="21555" y="7546"/>
                      <a:pt x="21481" y="6855"/>
                      <a:pt x="21101" y="6252"/>
                    </a:cubicBezTo>
                    <a:cubicBezTo>
                      <a:pt x="20742" y="5684"/>
                      <a:pt x="20133" y="5230"/>
                      <a:pt x="19382" y="4973"/>
                    </a:cubicBezTo>
                    <a:lnTo>
                      <a:pt x="8772" y="1205"/>
                    </a:lnTo>
                    <a:lnTo>
                      <a:pt x="9118" y="625"/>
                    </a:lnTo>
                    <a:cubicBezTo>
                      <a:pt x="9219" y="482"/>
                      <a:pt x="9206" y="309"/>
                      <a:pt x="9082" y="177"/>
                    </a:cubicBezTo>
                    <a:cubicBezTo>
                      <a:pt x="8953" y="40"/>
                      <a:pt x="8729" y="-26"/>
                      <a:pt x="8514" y="10"/>
                    </a:cubicBez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116" name="Google Shape;116;p26"/>
              <p:cNvSpPr/>
              <p:nvPr/>
            </p:nvSpPr>
            <p:spPr>
              <a:xfrm>
                <a:off x="1603030" y="965735"/>
                <a:ext cx="1383461" cy="2567240"/>
              </a:xfrm>
              <a:custGeom>
                <a:rect b="b" l="l" r="r" t="t"/>
                <a:pathLst>
                  <a:path extrusionOk="0" h="21599" w="21524">
                    <a:moveTo>
                      <a:pt x="4277" y="0"/>
                    </a:moveTo>
                    <a:cubicBezTo>
                      <a:pt x="4126" y="-1"/>
                      <a:pt x="3976" y="21"/>
                      <a:pt x="3842" y="65"/>
                    </a:cubicBezTo>
                    <a:cubicBezTo>
                      <a:pt x="3568" y="155"/>
                      <a:pt x="3413" y="322"/>
                      <a:pt x="3447" y="494"/>
                    </a:cubicBezTo>
                    <a:lnTo>
                      <a:pt x="3987" y="5847"/>
                    </a:lnTo>
                    <a:cubicBezTo>
                      <a:pt x="4042" y="5992"/>
                      <a:pt x="4235" y="6110"/>
                      <a:pt x="4497" y="6155"/>
                    </a:cubicBezTo>
                    <a:cubicBezTo>
                      <a:pt x="4704" y="6190"/>
                      <a:pt x="4932" y="6174"/>
                      <a:pt x="5116" y="6112"/>
                    </a:cubicBezTo>
                    <a:lnTo>
                      <a:pt x="6245" y="5704"/>
                    </a:lnTo>
                    <a:lnTo>
                      <a:pt x="11721" y="10337"/>
                    </a:lnTo>
                    <a:cubicBezTo>
                      <a:pt x="11925" y="10480"/>
                      <a:pt x="12020" y="10658"/>
                      <a:pt x="11986" y="10837"/>
                    </a:cubicBezTo>
                    <a:cubicBezTo>
                      <a:pt x="11956" y="10997"/>
                      <a:pt x="11826" y="11148"/>
                      <a:pt x="11617" y="11261"/>
                    </a:cubicBezTo>
                    <a:cubicBezTo>
                      <a:pt x="9230" y="12489"/>
                      <a:pt x="7042" y="13827"/>
                      <a:pt x="5086" y="15260"/>
                    </a:cubicBezTo>
                    <a:cubicBezTo>
                      <a:pt x="3154" y="16676"/>
                      <a:pt x="1454" y="18179"/>
                      <a:pt x="0" y="19754"/>
                    </a:cubicBezTo>
                    <a:lnTo>
                      <a:pt x="7190" y="21599"/>
                    </a:lnTo>
                    <a:cubicBezTo>
                      <a:pt x="8819" y="19851"/>
                      <a:pt x="10801" y="18204"/>
                      <a:pt x="13095" y="16690"/>
                    </a:cubicBezTo>
                    <a:cubicBezTo>
                      <a:pt x="15174" y="15318"/>
                      <a:pt x="17501" y="14064"/>
                      <a:pt x="20040" y="12942"/>
                    </a:cubicBezTo>
                    <a:cubicBezTo>
                      <a:pt x="20876" y="12544"/>
                      <a:pt x="21399" y="11988"/>
                      <a:pt x="21504" y="11388"/>
                    </a:cubicBezTo>
                    <a:cubicBezTo>
                      <a:pt x="21600" y="10842"/>
                      <a:pt x="21340" y="10292"/>
                      <a:pt x="20770" y="9837"/>
                    </a:cubicBezTo>
                    <a:lnTo>
                      <a:pt x="12881" y="3310"/>
                    </a:lnTo>
                    <a:lnTo>
                      <a:pt x="13655" y="3029"/>
                    </a:lnTo>
                    <a:cubicBezTo>
                      <a:pt x="13883" y="2958"/>
                      <a:pt x="14014" y="2825"/>
                      <a:pt x="13995" y="2683"/>
                    </a:cubicBezTo>
                    <a:cubicBezTo>
                      <a:pt x="13975" y="2536"/>
                      <a:pt x="13798" y="2410"/>
                      <a:pt x="13540" y="2361"/>
                    </a:cubicBezTo>
                    <a:lnTo>
                      <a:pt x="4712" y="67"/>
                    </a:lnTo>
                    <a:cubicBezTo>
                      <a:pt x="4579" y="22"/>
                      <a:pt x="4428" y="0"/>
                      <a:pt x="4277" y="0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FFFFF"/>
                  </a:buClr>
                  <a:buSzPts val="1100"/>
                  <a:buFont typeface="Helvetica Neue"/>
                  <a:buNone/>
                </a:pPr>
                <a:r>
                  <a:t/>
                </a:r>
                <a:endParaRPr b="1" i="0" sz="1100" u="none" cap="none" strike="noStrik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</p:grpSp>
        <p:sp>
          <p:nvSpPr>
            <p:cNvPr id="117" name="Google Shape;117;p26"/>
            <p:cNvSpPr/>
            <p:nvPr/>
          </p:nvSpPr>
          <p:spPr>
            <a:xfrm>
              <a:off x="9843132" y="4574444"/>
              <a:ext cx="4646937" cy="4646936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grpSp>
          <p:nvGrpSpPr>
            <p:cNvPr id="118" name="Google Shape;118;p26"/>
            <p:cNvGrpSpPr/>
            <p:nvPr/>
          </p:nvGrpSpPr>
          <p:grpSpPr>
            <a:xfrm>
              <a:off x="10193187" y="5652872"/>
              <a:ext cx="3997628" cy="2105458"/>
              <a:chOff x="0" y="0"/>
              <a:chExt cx="3997627" cy="2105457"/>
            </a:xfrm>
          </p:grpSpPr>
          <p:sp>
            <p:nvSpPr>
              <p:cNvPr id="119" name="Google Shape;119;p26"/>
              <p:cNvSpPr/>
              <p:nvPr/>
            </p:nvSpPr>
            <p:spPr>
              <a:xfrm>
                <a:off x="0" y="0"/>
                <a:ext cx="3997627" cy="1518363"/>
              </a:xfrm>
              <a:custGeom>
                <a:rect b="b" l="l" r="r" t="t"/>
                <a:pathLst>
                  <a:path extrusionOk="0" h="120000" w="21600">
                    <a:moveTo>
                      <a:pt x="0" y="0"/>
                    </a:moveTo>
                    <a:lnTo>
                      <a:pt x="21600" y="0"/>
                    </a:lnTo>
                    <a:lnTo>
                      <a:pt x="2160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500"/>
                  <a:buFont typeface="DM Sans"/>
                  <a:buNone/>
                </a:pPr>
                <a:r>
                  <a:rPr b="1" i="0" lang="en-GB" sz="1500" u="none" cap="none" strike="noStrike">
                    <a:solidFill>
                      <a:schemeClr val="dk1"/>
                    </a:solidFill>
                    <a:latin typeface="DM Sans"/>
                    <a:ea typeface="DM Sans"/>
                    <a:cs typeface="DM Sans"/>
                    <a:sym typeface="DM Sans"/>
                  </a:rPr>
                  <a:t>11</a:t>
                </a:r>
                <a:endParaRPr sz="500"/>
              </a:p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000"/>
                  <a:buFont typeface="DM Sans Medium"/>
                  <a:buNone/>
                </a:pPr>
                <a:r>
                  <a:rPr b="0" i="0" lang="en-GB" sz="1000" u="none" cap="none" strike="noStrike">
                    <a:solidFill>
                      <a:schemeClr val="dk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rPr>
                  <a:t>Segments</a:t>
                </a:r>
                <a:endParaRPr sz="500"/>
              </a:p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000"/>
                  <a:buFont typeface="DM Sans Medium"/>
                  <a:buNone/>
                </a:pPr>
                <a:r>
                  <a:rPr b="0" i="0" lang="en-GB" sz="1000" u="none" cap="none" strike="noStrike">
                    <a:solidFill>
                      <a:schemeClr val="dk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rPr>
                  <a:t>Arrow Infographic</a:t>
                </a:r>
                <a:endParaRPr sz="500"/>
              </a:p>
            </p:txBody>
          </p:sp>
          <p:grpSp>
            <p:nvGrpSpPr>
              <p:cNvPr id="120" name="Google Shape;120;p26"/>
              <p:cNvGrpSpPr/>
              <p:nvPr/>
            </p:nvGrpSpPr>
            <p:grpSpPr>
              <a:xfrm>
                <a:off x="1350922" y="1932920"/>
                <a:ext cx="1316180" cy="172537"/>
                <a:chOff x="0" y="0"/>
                <a:chExt cx="1316178" cy="172535"/>
              </a:xfrm>
            </p:grpSpPr>
            <p:sp>
              <p:nvSpPr>
                <p:cNvPr id="121" name="Google Shape;121;p26"/>
                <p:cNvSpPr/>
                <p:nvPr/>
              </p:nvSpPr>
              <p:spPr>
                <a:xfrm>
                  <a:off x="0" y="0"/>
                  <a:ext cx="172535" cy="172535"/>
                </a:xfrm>
                <a:prstGeom prst="ellipse">
                  <a:avLst/>
                </a:prstGeom>
                <a:solidFill>
                  <a:schemeClr val="accent1"/>
                </a:solidFill>
                <a:ln>
                  <a:noFill/>
                </a:ln>
              </p:spPr>
              <p:txBody>
                <a:bodyPr anchorCtr="0" anchor="ctr" bIns="0" lIns="0" spcFirstLastPara="1" rIns="0" wrap="square" tIns="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1100"/>
                    <a:buFont typeface="Helvetica Neue"/>
                    <a:buNone/>
                  </a:pPr>
                  <a:r>
                    <a:t/>
                  </a:r>
                  <a:endParaRPr b="1" i="0" sz="1100" u="none" cap="none" strike="noStrik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sp>
              <p:nvSpPr>
                <p:cNvPr id="122" name="Google Shape;122;p26"/>
                <p:cNvSpPr/>
                <p:nvPr/>
              </p:nvSpPr>
              <p:spPr>
                <a:xfrm>
                  <a:off x="571821" y="0"/>
                  <a:ext cx="172536" cy="172535"/>
                </a:xfrm>
                <a:prstGeom prst="ellipse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txBody>
                <a:bodyPr anchorCtr="0" anchor="ctr" bIns="0" lIns="0" spcFirstLastPara="1" rIns="0" wrap="square" tIns="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1100"/>
                    <a:buFont typeface="Helvetica Neue"/>
                    <a:buNone/>
                  </a:pPr>
                  <a:r>
                    <a:t/>
                  </a:r>
                  <a:endParaRPr b="1" i="0" sz="1100" u="none" cap="none" strike="noStrik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sp>
              <p:nvSpPr>
                <p:cNvPr id="123" name="Google Shape;123;p26"/>
                <p:cNvSpPr/>
                <p:nvPr/>
              </p:nvSpPr>
              <p:spPr>
                <a:xfrm>
                  <a:off x="1143642" y="0"/>
                  <a:ext cx="172536" cy="172535"/>
                </a:xfrm>
                <a:prstGeom prst="ellipse">
                  <a:avLst/>
                </a:prstGeom>
                <a:solidFill>
                  <a:schemeClr val="accent5"/>
                </a:solidFill>
                <a:ln>
                  <a:noFill/>
                </a:ln>
              </p:spPr>
              <p:txBody>
                <a:bodyPr anchorCtr="0" anchor="ctr" bIns="0" lIns="0" spcFirstLastPara="1" rIns="0" wrap="square" tIns="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1100"/>
                    <a:buFont typeface="Helvetica Neue"/>
                    <a:buNone/>
                  </a:pPr>
                  <a:r>
                    <a:t/>
                  </a:r>
                  <a:endParaRPr b="1" i="0" sz="1100" u="none" cap="none" strike="noStrik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sp>
              <p:nvSpPr>
                <p:cNvPr id="124" name="Google Shape;124;p26"/>
                <p:cNvSpPr/>
                <p:nvPr/>
              </p:nvSpPr>
              <p:spPr>
                <a:xfrm>
                  <a:off x="285910" y="0"/>
                  <a:ext cx="172536" cy="172535"/>
                </a:xfrm>
                <a:prstGeom prst="ellipse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txBody>
                <a:bodyPr anchorCtr="0" anchor="ctr" bIns="0" lIns="0" spcFirstLastPara="1" rIns="0" wrap="square" tIns="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1100"/>
                    <a:buFont typeface="Helvetica Neue"/>
                    <a:buNone/>
                  </a:pPr>
                  <a:r>
                    <a:t/>
                  </a:r>
                  <a:endParaRPr b="1" i="0" sz="1100" u="none" cap="none" strike="noStrik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sp>
              <p:nvSpPr>
                <p:cNvPr id="125" name="Google Shape;125;p26"/>
                <p:cNvSpPr/>
                <p:nvPr/>
              </p:nvSpPr>
              <p:spPr>
                <a:xfrm>
                  <a:off x="857732" y="0"/>
                  <a:ext cx="172536" cy="172535"/>
                </a:xfrm>
                <a:prstGeom prst="ellipse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txBody>
                <a:bodyPr anchorCtr="0" anchor="ctr" bIns="0" lIns="0" spcFirstLastPara="1" rIns="0" wrap="square" tIns="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FFFFFF"/>
                    </a:buClr>
                    <a:buSzPts val="1100"/>
                    <a:buFont typeface="Helvetica Neue"/>
                    <a:buNone/>
                  </a:pPr>
                  <a:r>
                    <a:t/>
                  </a:r>
                  <a:endParaRPr b="1" i="0" sz="1100" u="none" cap="none" strike="noStrik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</p:grpSp>
        </p:grpSp>
        <p:grpSp>
          <p:nvGrpSpPr>
            <p:cNvPr id="126" name="Google Shape;126;p26"/>
            <p:cNvGrpSpPr/>
            <p:nvPr/>
          </p:nvGrpSpPr>
          <p:grpSpPr>
            <a:xfrm>
              <a:off x="18126941" y="2111829"/>
              <a:ext cx="4139469" cy="9219622"/>
              <a:chOff x="18126941" y="2111829"/>
              <a:chExt cx="4139469" cy="9219622"/>
            </a:xfrm>
          </p:grpSpPr>
          <p:sp>
            <p:nvSpPr>
              <p:cNvPr id="127" name="Google Shape;127;p26"/>
              <p:cNvSpPr txBox="1"/>
              <p:nvPr/>
            </p:nvSpPr>
            <p:spPr>
              <a:xfrm>
                <a:off x="18138828" y="2111829"/>
                <a:ext cx="3605882" cy="50270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000"/>
                  <a:buFont typeface="DM Sans Medium"/>
                  <a:buNone/>
                </a:pPr>
                <a:r>
                  <a:rPr b="0" i="0" lang="en-GB" sz="1000" u="none" cap="none" strike="noStrike">
                    <a:solidFill>
                      <a:schemeClr val="dk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rPr>
                  <a:t>Title demo text</a:t>
                </a:r>
                <a:endParaRPr sz="500"/>
              </a:p>
            </p:txBody>
          </p:sp>
          <p:sp>
            <p:nvSpPr>
              <p:cNvPr id="128" name="Google Shape;128;p26"/>
              <p:cNvSpPr txBox="1"/>
              <p:nvPr/>
            </p:nvSpPr>
            <p:spPr>
              <a:xfrm>
                <a:off x="18126941" y="2703862"/>
                <a:ext cx="4139469" cy="84125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2"/>
                  </a:buClr>
                  <a:buSzPts val="900"/>
                  <a:buFont typeface="DM Sans"/>
                  <a:buNone/>
                </a:pPr>
                <a:r>
                  <a:rPr b="0" i="0" lang="en-GB" sz="900" u="none" cap="none" strike="noStrike">
                    <a:solidFill>
                      <a:schemeClr val="dk2"/>
                    </a:solidFill>
                    <a:latin typeface="DM Sans"/>
                    <a:ea typeface="DM Sans"/>
                    <a:cs typeface="DM Sans"/>
                    <a:sym typeface="DM Sans"/>
                  </a:rPr>
                  <a:t>Lorem ipsum dolor sit amet, consectetur adipiscing elit.</a:t>
                </a:r>
                <a:endParaRPr sz="500"/>
              </a:p>
            </p:txBody>
          </p:sp>
          <p:sp>
            <p:nvSpPr>
              <p:cNvPr id="129" name="Google Shape;129;p26"/>
              <p:cNvSpPr txBox="1"/>
              <p:nvPr/>
            </p:nvSpPr>
            <p:spPr>
              <a:xfrm>
                <a:off x="18138828" y="4058411"/>
                <a:ext cx="3605882" cy="50270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000"/>
                  <a:buFont typeface="DM Sans Medium"/>
                  <a:buNone/>
                </a:pPr>
                <a:r>
                  <a:rPr b="0" i="0" lang="en-GB" sz="1000" u="none" cap="none" strike="noStrike">
                    <a:solidFill>
                      <a:schemeClr val="dk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rPr>
                  <a:t>Title demo text</a:t>
                </a:r>
                <a:endParaRPr sz="500"/>
              </a:p>
            </p:txBody>
          </p:sp>
          <p:sp>
            <p:nvSpPr>
              <p:cNvPr id="130" name="Google Shape;130;p26"/>
              <p:cNvSpPr txBox="1"/>
              <p:nvPr/>
            </p:nvSpPr>
            <p:spPr>
              <a:xfrm>
                <a:off x="18126941" y="4650445"/>
                <a:ext cx="4139469" cy="84125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2"/>
                  </a:buClr>
                  <a:buSzPts val="900"/>
                  <a:buFont typeface="DM Sans"/>
                  <a:buNone/>
                </a:pPr>
                <a:r>
                  <a:rPr b="0" i="0" lang="en-GB" sz="900" u="none" cap="none" strike="noStrike">
                    <a:solidFill>
                      <a:schemeClr val="dk2"/>
                    </a:solidFill>
                    <a:latin typeface="DM Sans"/>
                    <a:ea typeface="DM Sans"/>
                    <a:cs typeface="DM Sans"/>
                    <a:sym typeface="DM Sans"/>
                  </a:rPr>
                  <a:t>Lorem ipsum dolor sit amet, consectetur adipiscing elit.</a:t>
                </a:r>
                <a:endParaRPr sz="500"/>
              </a:p>
            </p:txBody>
          </p:sp>
          <p:sp>
            <p:nvSpPr>
              <p:cNvPr id="131" name="Google Shape;131;p26"/>
              <p:cNvSpPr txBox="1"/>
              <p:nvPr/>
            </p:nvSpPr>
            <p:spPr>
              <a:xfrm>
                <a:off x="18138828" y="6004995"/>
                <a:ext cx="3605882" cy="50270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000"/>
                  <a:buFont typeface="DM Sans Medium"/>
                  <a:buNone/>
                </a:pPr>
                <a:r>
                  <a:rPr b="0" i="0" lang="en-GB" sz="1000" u="none" cap="none" strike="noStrike">
                    <a:solidFill>
                      <a:schemeClr val="dk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rPr>
                  <a:t>Title demo text</a:t>
                </a:r>
                <a:endParaRPr sz="500"/>
              </a:p>
            </p:txBody>
          </p:sp>
          <p:sp>
            <p:nvSpPr>
              <p:cNvPr id="132" name="Google Shape;132;p26"/>
              <p:cNvSpPr txBox="1"/>
              <p:nvPr/>
            </p:nvSpPr>
            <p:spPr>
              <a:xfrm>
                <a:off x="18126941" y="6597029"/>
                <a:ext cx="4139469" cy="84125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2"/>
                  </a:buClr>
                  <a:buSzPts val="900"/>
                  <a:buFont typeface="DM Sans"/>
                  <a:buNone/>
                </a:pPr>
                <a:r>
                  <a:rPr b="0" i="0" lang="en-GB" sz="900" u="none" cap="none" strike="noStrike">
                    <a:solidFill>
                      <a:schemeClr val="dk2"/>
                    </a:solidFill>
                    <a:latin typeface="DM Sans"/>
                    <a:ea typeface="DM Sans"/>
                    <a:cs typeface="DM Sans"/>
                    <a:sym typeface="DM Sans"/>
                  </a:rPr>
                  <a:t>Lorem ipsum dolor sit amet, consectetur adipiscing elit.</a:t>
                </a:r>
                <a:endParaRPr sz="500"/>
              </a:p>
            </p:txBody>
          </p:sp>
          <p:sp>
            <p:nvSpPr>
              <p:cNvPr id="133" name="Google Shape;133;p26"/>
              <p:cNvSpPr txBox="1"/>
              <p:nvPr/>
            </p:nvSpPr>
            <p:spPr>
              <a:xfrm>
                <a:off x="18138828" y="7951578"/>
                <a:ext cx="3605882" cy="50270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000"/>
                  <a:buFont typeface="DM Sans Medium"/>
                  <a:buNone/>
                </a:pPr>
                <a:r>
                  <a:rPr b="0" i="0" lang="en-GB" sz="1000" u="none" cap="none" strike="noStrike">
                    <a:solidFill>
                      <a:schemeClr val="dk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rPr>
                  <a:t>Title demo text</a:t>
                </a:r>
                <a:endParaRPr sz="500"/>
              </a:p>
            </p:txBody>
          </p:sp>
          <p:sp>
            <p:nvSpPr>
              <p:cNvPr id="134" name="Google Shape;134;p26"/>
              <p:cNvSpPr txBox="1"/>
              <p:nvPr/>
            </p:nvSpPr>
            <p:spPr>
              <a:xfrm>
                <a:off x="18126941" y="8543612"/>
                <a:ext cx="4139469" cy="84125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2"/>
                  </a:buClr>
                  <a:buSzPts val="900"/>
                  <a:buFont typeface="DM Sans"/>
                  <a:buNone/>
                </a:pPr>
                <a:r>
                  <a:rPr b="0" i="0" lang="en-GB" sz="900" u="none" cap="none" strike="noStrike">
                    <a:solidFill>
                      <a:schemeClr val="dk2"/>
                    </a:solidFill>
                    <a:latin typeface="DM Sans"/>
                    <a:ea typeface="DM Sans"/>
                    <a:cs typeface="DM Sans"/>
                    <a:sym typeface="DM Sans"/>
                  </a:rPr>
                  <a:t>Lorem ipsum dolor sit amet, consectetur adipiscing elit.</a:t>
                </a:r>
                <a:endParaRPr sz="500"/>
              </a:p>
            </p:txBody>
          </p:sp>
          <p:sp>
            <p:nvSpPr>
              <p:cNvPr id="135" name="Google Shape;135;p26"/>
              <p:cNvSpPr txBox="1"/>
              <p:nvPr/>
            </p:nvSpPr>
            <p:spPr>
              <a:xfrm>
                <a:off x="18138828" y="9898161"/>
                <a:ext cx="3605882" cy="50270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000"/>
                  <a:buFont typeface="DM Sans Medium"/>
                  <a:buNone/>
                </a:pPr>
                <a:r>
                  <a:rPr b="0" i="0" lang="en-GB" sz="1000" u="none" cap="none" strike="noStrike">
                    <a:solidFill>
                      <a:schemeClr val="dk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rPr>
                  <a:t>Title demo text</a:t>
                </a:r>
                <a:endParaRPr sz="500"/>
              </a:p>
            </p:txBody>
          </p:sp>
          <p:sp>
            <p:nvSpPr>
              <p:cNvPr id="136" name="Google Shape;136;p26"/>
              <p:cNvSpPr txBox="1"/>
              <p:nvPr/>
            </p:nvSpPr>
            <p:spPr>
              <a:xfrm>
                <a:off x="18126941" y="10490195"/>
                <a:ext cx="4139469" cy="84125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l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2"/>
                  </a:buClr>
                  <a:buSzPts val="900"/>
                  <a:buFont typeface="DM Sans"/>
                  <a:buNone/>
                </a:pPr>
                <a:r>
                  <a:rPr b="0" i="0" lang="en-GB" sz="900" u="none" cap="none" strike="noStrike">
                    <a:solidFill>
                      <a:schemeClr val="dk2"/>
                    </a:solidFill>
                    <a:latin typeface="DM Sans"/>
                    <a:ea typeface="DM Sans"/>
                    <a:cs typeface="DM Sans"/>
                    <a:sym typeface="DM Sans"/>
                  </a:rPr>
                  <a:t>Lorem ipsum dolor sit amet, consectetur adipiscing elit.</a:t>
                </a:r>
                <a:endParaRPr sz="500"/>
              </a:p>
            </p:txBody>
          </p:sp>
        </p:grpSp>
        <p:grpSp>
          <p:nvGrpSpPr>
            <p:cNvPr id="137" name="Google Shape;137;p26"/>
            <p:cNvGrpSpPr/>
            <p:nvPr/>
          </p:nvGrpSpPr>
          <p:grpSpPr>
            <a:xfrm>
              <a:off x="2097547" y="2111829"/>
              <a:ext cx="4139468" cy="9219622"/>
              <a:chOff x="2097547" y="2111829"/>
              <a:chExt cx="4139468" cy="9219622"/>
            </a:xfrm>
          </p:grpSpPr>
          <p:sp>
            <p:nvSpPr>
              <p:cNvPr id="138" name="Google Shape;138;p26"/>
              <p:cNvSpPr txBox="1"/>
              <p:nvPr/>
            </p:nvSpPr>
            <p:spPr>
              <a:xfrm>
                <a:off x="2631135" y="2111829"/>
                <a:ext cx="3605880" cy="50270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000"/>
                  <a:buFont typeface="DM Sans Medium"/>
                  <a:buNone/>
                </a:pPr>
                <a:r>
                  <a:rPr b="0" i="0" lang="en-GB" sz="1000" u="none" cap="none" strike="noStrike">
                    <a:solidFill>
                      <a:schemeClr val="dk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rPr>
                  <a:t>Title demo text</a:t>
                </a:r>
                <a:endParaRPr sz="500"/>
              </a:p>
            </p:txBody>
          </p:sp>
          <p:sp>
            <p:nvSpPr>
              <p:cNvPr id="139" name="Google Shape;139;p26"/>
              <p:cNvSpPr txBox="1"/>
              <p:nvPr/>
            </p:nvSpPr>
            <p:spPr>
              <a:xfrm>
                <a:off x="2097547" y="2703862"/>
                <a:ext cx="4139468" cy="84125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2"/>
                  </a:buClr>
                  <a:buSzPts val="900"/>
                  <a:buFont typeface="DM Sans"/>
                  <a:buNone/>
                </a:pPr>
                <a:r>
                  <a:rPr b="0" i="0" lang="en-GB" sz="900" u="none" cap="none" strike="noStrike">
                    <a:solidFill>
                      <a:schemeClr val="dk2"/>
                    </a:solidFill>
                    <a:latin typeface="DM Sans"/>
                    <a:ea typeface="DM Sans"/>
                    <a:cs typeface="DM Sans"/>
                    <a:sym typeface="DM Sans"/>
                  </a:rPr>
                  <a:t>Lorem ipsum dolor sit amet, consectetur adipiscing elit.</a:t>
                </a:r>
                <a:endParaRPr sz="500"/>
              </a:p>
            </p:txBody>
          </p:sp>
          <p:sp>
            <p:nvSpPr>
              <p:cNvPr id="140" name="Google Shape;140;p26"/>
              <p:cNvSpPr txBox="1"/>
              <p:nvPr/>
            </p:nvSpPr>
            <p:spPr>
              <a:xfrm>
                <a:off x="2631135" y="4058411"/>
                <a:ext cx="3605880" cy="50270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000"/>
                  <a:buFont typeface="DM Sans Medium"/>
                  <a:buNone/>
                </a:pPr>
                <a:r>
                  <a:rPr b="0" i="0" lang="en-GB" sz="1000" u="none" cap="none" strike="noStrike">
                    <a:solidFill>
                      <a:schemeClr val="dk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rPr>
                  <a:t>Title demo text</a:t>
                </a:r>
                <a:endParaRPr sz="500"/>
              </a:p>
            </p:txBody>
          </p:sp>
          <p:sp>
            <p:nvSpPr>
              <p:cNvPr id="141" name="Google Shape;141;p26"/>
              <p:cNvSpPr txBox="1"/>
              <p:nvPr/>
            </p:nvSpPr>
            <p:spPr>
              <a:xfrm>
                <a:off x="2097547" y="4650446"/>
                <a:ext cx="4139468" cy="84125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2"/>
                  </a:buClr>
                  <a:buSzPts val="900"/>
                  <a:buFont typeface="DM Sans"/>
                  <a:buNone/>
                </a:pPr>
                <a:r>
                  <a:rPr b="0" i="0" lang="en-GB" sz="900" u="none" cap="none" strike="noStrike">
                    <a:solidFill>
                      <a:schemeClr val="dk2"/>
                    </a:solidFill>
                    <a:latin typeface="DM Sans"/>
                    <a:ea typeface="DM Sans"/>
                    <a:cs typeface="DM Sans"/>
                    <a:sym typeface="DM Sans"/>
                  </a:rPr>
                  <a:t>Lorem ipsum dolor sit amet, consectetur adipiscing elit.</a:t>
                </a:r>
                <a:endParaRPr sz="500"/>
              </a:p>
            </p:txBody>
          </p:sp>
          <p:sp>
            <p:nvSpPr>
              <p:cNvPr id="142" name="Google Shape;142;p26"/>
              <p:cNvSpPr txBox="1"/>
              <p:nvPr/>
            </p:nvSpPr>
            <p:spPr>
              <a:xfrm>
                <a:off x="2631135" y="6004995"/>
                <a:ext cx="3605880" cy="50270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000"/>
                  <a:buFont typeface="DM Sans Medium"/>
                  <a:buNone/>
                </a:pPr>
                <a:r>
                  <a:rPr b="0" i="0" lang="en-GB" sz="1000" u="none" cap="none" strike="noStrike">
                    <a:solidFill>
                      <a:schemeClr val="dk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rPr>
                  <a:t>Title demo text</a:t>
                </a:r>
                <a:endParaRPr sz="500"/>
              </a:p>
            </p:txBody>
          </p:sp>
          <p:sp>
            <p:nvSpPr>
              <p:cNvPr id="143" name="Google Shape;143;p26"/>
              <p:cNvSpPr txBox="1"/>
              <p:nvPr/>
            </p:nvSpPr>
            <p:spPr>
              <a:xfrm>
                <a:off x="2097547" y="6597029"/>
                <a:ext cx="4139468" cy="84125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2"/>
                  </a:buClr>
                  <a:buSzPts val="900"/>
                  <a:buFont typeface="DM Sans"/>
                  <a:buNone/>
                </a:pPr>
                <a:r>
                  <a:rPr b="0" i="0" lang="en-GB" sz="900" u="none" cap="none" strike="noStrike">
                    <a:solidFill>
                      <a:schemeClr val="dk2"/>
                    </a:solidFill>
                    <a:latin typeface="DM Sans"/>
                    <a:ea typeface="DM Sans"/>
                    <a:cs typeface="DM Sans"/>
                    <a:sym typeface="DM Sans"/>
                  </a:rPr>
                  <a:t>Lorem ipsum dolor sit amet, consectetur adipiscing elit.</a:t>
                </a:r>
                <a:endParaRPr sz="500"/>
              </a:p>
            </p:txBody>
          </p:sp>
          <p:sp>
            <p:nvSpPr>
              <p:cNvPr id="144" name="Google Shape;144;p26"/>
              <p:cNvSpPr txBox="1"/>
              <p:nvPr/>
            </p:nvSpPr>
            <p:spPr>
              <a:xfrm>
                <a:off x="2631135" y="7951578"/>
                <a:ext cx="3605880" cy="50270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000"/>
                  <a:buFont typeface="DM Sans Medium"/>
                  <a:buNone/>
                </a:pPr>
                <a:r>
                  <a:rPr b="0" i="0" lang="en-GB" sz="1000" u="none" cap="none" strike="noStrike">
                    <a:solidFill>
                      <a:schemeClr val="dk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rPr>
                  <a:t>Title demo text</a:t>
                </a:r>
                <a:endParaRPr sz="500"/>
              </a:p>
            </p:txBody>
          </p:sp>
          <p:sp>
            <p:nvSpPr>
              <p:cNvPr id="145" name="Google Shape;145;p26"/>
              <p:cNvSpPr txBox="1"/>
              <p:nvPr/>
            </p:nvSpPr>
            <p:spPr>
              <a:xfrm>
                <a:off x="2097547" y="8543612"/>
                <a:ext cx="4139468" cy="84125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2"/>
                  </a:buClr>
                  <a:buSzPts val="900"/>
                  <a:buFont typeface="DM Sans"/>
                  <a:buNone/>
                </a:pPr>
                <a:r>
                  <a:rPr b="0" i="0" lang="en-GB" sz="900" u="none" cap="none" strike="noStrike">
                    <a:solidFill>
                      <a:schemeClr val="dk2"/>
                    </a:solidFill>
                    <a:latin typeface="DM Sans"/>
                    <a:ea typeface="DM Sans"/>
                    <a:cs typeface="DM Sans"/>
                    <a:sym typeface="DM Sans"/>
                  </a:rPr>
                  <a:t>Lorem ipsum dolor sit amet, consectetur adipiscing elit.</a:t>
                </a:r>
                <a:endParaRPr sz="500"/>
              </a:p>
            </p:txBody>
          </p:sp>
          <p:sp>
            <p:nvSpPr>
              <p:cNvPr id="146" name="Google Shape;146;p26"/>
              <p:cNvSpPr txBox="1"/>
              <p:nvPr/>
            </p:nvSpPr>
            <p:spPr>
              <a:xfrm>
                <a:off x="2631135" y="9898161"/>
                <a:ext cx="3605880" cy="502702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000"/>
                  <a:buFont typeface="DM Sans Medium"/>
                  <a:buNone/>
                </a:pPr>
                <a:r>
                  <a:rPr b="0" i="0" lang="en-GB" sz="1000" u="none" cap="none" strike="noStrike">
                    <a:solidFill>
                      <a:schemeClr val="dk1"/>
                    </a:solidFill>
                    <a:latin typeface="DM Sans Medium"/>
                    <a:ea typeface="DM Sans Medium"/>
                    <a:cs typeface="DM Sans Medium"/>
                    <a:sym typeface="DM Sans Medium"/>
                  </a:rPr>
                  <a:t>Title demo text</a:t>
                </a:r>
                <a:endParaRPr sz="500"/>
              </a:p>
            </p:txBody>
          </p:sp>
          <p:sp>
            <p:nvSpPr>
              <p:cNvPr id="147" name="Google Shape;147;p26"/>
              <p:cNvSpPr txBox="1"/>
              <p:nvPr/>
            </p:nvSpPr>
            <p:spPr>
              <a:xfrm>
                <a:off x="2097547" y="10490195"/>
                <a:ext cx="4139468" cy="84125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2"/>
                  </a:buClr>
                  <a:buSzPts val="900"/>
                  <a:buFont typeface="DM Sans"/>
                  <a:buNone/>
                </a:pPr>
                <a:r>
                  <a:rPr b="0" i="0" lang="en-GB" sz="900" u="none" cap="none" strike="noStrike">
                    <a:solidFill>
                      <a:schemeClr val="dk2"/>
                    </a:solidFill>
                    <a:latin typeface="DM Sans"/>
                    <a:ea typeface="DM Sans"/>
                    <a:cs typeface="DM Sans"/>
                    <a:sym typeface="DM Sans"/>
                  </a:rPr>
                  <a:t>Lorem ipsum dolor sit amet, consectetur adipiscing elit.</a:t>
                </a:r>
                <a:endParaRPr sz="500"/>
              </a:p>
            </p:txBody>
          </p:sp>
        </p:grp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White">
  <a:themeElements>
    <a:clrScheme name="029-FlatColour">
      <a:dk1>
        <a:srgbClr val="1D1C21"/>
      </a:dk1>
      <a:lt1>
        <a:srgbClr val="F3F6F4"/>
      </a:lt1>
      <a:dk2>
        <a:srgbClr val="516B7E"/>
      </a:dk2>
      <a:lt2>
        <a:srgbClr val="FEFFFE"/>
      </a:lt2>
      <a:accent1>
        <a:srgbClr val="03BCB1"/>
      </a:accent1>
      <a:accent2>
        <a:srgbClr val="D41470"/>
      </a:accent2>
      <a:accent3>
        <a:srgbClr val="FCA124"/>
      </a:accent3>
      <a:accent4>
        <a:srgbClr val="D6E021"/>
      </a:accent4>
      <a:accent5>
        <a:srgbClr val="8B538C"/>
      </a:accent5>
      <a:accent6>
        <a:srgbClr val="03BCB1"/>
      </a:accent6>
      <a:hlink>
        <a:srgbClr val="03BCB1"/>
      </a:hlink>
      <a:folHlink>
        <a:srgbClr val="8B538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