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2" r:id="rId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587022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2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 snapToObjects="1">
      <p:cViewPr varScale="1">
        <p:scale>
          <a:sx n="82" d="100"/>
          <a:sy n="82" d="100"/>
        </p:scale>
        <p:origin x="193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273386" y="5994400"/>
            <a:ext cx="10464802" cy="389264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2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273386" y="4399192"/>
            <a:ext cx="10464802" cy="562362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34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27094" y="541866"/>
            <a:ext cx="13058988" cy="870599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1667183" y="1009226"/>
            <a:ext cx="9672321" cy="6448215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338666" y="6292426"/>
            <a:ext cx="12327468" cy="10701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338666" y="7321973"/>
            <a:ext cx="12327468" cy="846667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948266" y="3637279"/>
            <a:ext cx="11108268" cy="2479042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6841066" y="1727199"/>
            <a:ext cx="6116322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880533" y="1727199"/>
            <a:ext cx="5452534" cy="295994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880533" y="4700693"/>
            <a:ext cx="5452534" cy="3054774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898986"/>
            <a:ext cx="11203094" cy="4958081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5845386" y="2898986"/>
            <a:ext cx="7437122" cy="495808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900853" y="1408853"/>
            <a:ext cx="11203094" cy="121920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900853" y="2898986"/>
            <a:ext cx="5452534" cy="4958081"/>
          </a:xfrm>
          <a:prstGeom prst="rect">
            <a:avLst/>
          </a:prstGeom>
        </p:spPr>
        <p:txBody>
          <a:bodyPr anchor="ctr"/>
          <a:lstStyle>
            <a:lvl1pPr marL="382336" indent="-382336" algn="l">
              <a:spcBef>
                <a:spcPts val="3200"/>
              </a:spcBef>
              <a:buSzPct val="125000"/>
              <a:buChar char="•"/>
              <a:defRPr sz="2600"/>
            </a:lvl1pPr>
            <a:lvl2pPr marL="941136" indent="-382336" algn="l">
              <a:spcBef>
                <a:spcPts val="3200"/>
              </a:spcBef>
              <a:buSzPct val="125000"/>
              <a:buChar char="•"/>
              <a:defRPr sz="2600"/>
            </a:lvl2pPr>
            <a:lvl3pPr marL="1499936" indent="-382336" algn="l">
              <a:spcBef>
                <a:spcPts val="3200"/>
              </a:spcBef>
              <a:buSzPct val="125000"/>
              <a:buChar char="•"/>
              <a:defRPr sz="2600"/>
            </a:lvl3pPr>
            <a:lvl4pPr marL="2058736" indent="-382336" algn="l">
              <a:spcBef>
                <a:spcPts val="3200"/>
              </a:spcBef>
              <a:buSzPct val="125000"/>
              <a:buChar char="•"/>
              <a:defRPr sz="2600"/>
            </a:lvl4pPr>
            <a:lvl5pPr marL="2617536" indent="-382336" algn="l">
              <a:spcBef>
                <a:spcPts val="3200"/>
              </a:spcBef>
              <a:buSzPct val="125000"/>
              <a:buChar char="•"/>
              <a:defRPr sz="2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900853" y="2167466"/>
            <a:ext cx="11203094" cy="5418668"/>
          </a:xfrm>
          <a:prstGeom prst="rect">
            <a:avLst/>
          </a:prstGeom>
        </p:spPr>
        <p:txBody>
          <a:bodyPr anchor="ctr"/>
          <a:lstStyle>
            <a:lvl1pPr marL="449791" indent="-449791" algn="l">
              <a:spcBef>
                <a:spcPts val="4100"/>
              </a:spcBef>
              <a:buSzPct val="125000"/>
              <a:buChar char="•"/>
              <a:defRPr sz="3400"/>
            </a:lvl1pPr>
            <a:lvl2pPr marL="1084791" indent="-449791" algn="l">
              <a:spcBef>
                <a:spcPts val="4100"/>
              </a:spcBef>
              <a:buSzPct val="125000"/>
              <a:buChar char="•"/>
              <a:defRPr sz="3400"/>
            </a:lvl2pPr>
            <a:lvl3pPr marL="1719791" indent="-449791" algn="l">
              <a:spcBef>
                <a:spcPts val="4100"/>
              </a:spcBef>
              <a:buSzPct val="125000"/>
              <a:buChar char="•"/>
              <a:defRPr sz="3400"/>
            </a:lvl3pPr>
            <a:lvl4pPr marL="2354791" indent="-449791" algn="l">
              <a:spcBef>
                <a:spcPts val="4100"/>
              </a:spcBef>
              <a:buSzPct val="125000"/>
              <a:buChar char="•"/>
              <a:defRPr sz="3400"/>
            </a:lvl4pPr>
            <a:lvl5pPr marL="2989791" indent="-449791" algn="l">
              <a:spcBef>
                <a:spcPts val="4100"/>
              </a:spcBef>
              <a:buSzPct val="125000"/>
              <a:buChar char="•"/>
              <a:defRPr sz="3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160173" y="4978400"/>
            <a:ext cx="4439921" cy="2959947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8405707" y="1679786"/>
            <a:ext cx="3948854" cy="3948854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528321" y="1822026"/>
            <a:ext cx="9174481" cy="6116322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948266" y="2445173"/>
            <a:ext cx="11108268" cy="2479041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948266" y="4991946"/>
            <a:ext cx="11108268" cy="846668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27093" tIns="27093" rIns="27093" bIns="27093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6352590" y="8195733"/>
            <a:ext cx="292846" cy="276894"/>
          </a:xfrm>
          <a:prstGeom prst="rect">
            <a:avLst/>
          </a:prstGeom>
          <a:ln w="3175">
            <a:miter lim="400000"/>
          </a:ln>
        </p:spPr>
        <p:txBody>
          <a:bodyPr wrap="none" lIns="27093" tIns="27093" rIns="27093" bIns="27093">
            <a:spAutoFit/>
          </a:bodyPr>
          <a:lstStyle>
            <a:lvl1pPr>
              <a:defRPr sz="16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3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587022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6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2E807ADD-6A87-ED4B-ACA8-C7657E78A83F}"/>
              </a:ext>
            </a:extLst>
          </p:cNvPr>
          <p:cNvGrpSpPr/>
          <p:nvPr/>
        </p:nvGrpSpPr>
        <p:grpSpPr>
          <a:xfrm>
            <a:off x="1118691" y="1177246"/>
            <a:ext cx="10756729" cy="7338199"/>
            <a:chOff x="1118691" y="1177246"/>
            <a:chExt cx="10756729" cy="7338199"/>
          </a:xfrm>
        </p:grpSpPr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84061EE4-8D02-8C40-B572-A34579E00DC8}"/>
                </a:ext>
              </a:extLst>
            </p:cNvPr>
            <p:cNvGrpSpPr/>
            <p:nvPr/>
          </p:nvGrpSpPr>
          <p:grpSpPr>
            <a:xfrm>
              <a:off x="3892016" y="2274906"/>
              <a:ext cx="5234315" cy="5219268"/>
              <a:chOff x="3892016" y="2274906"/>
              <a:chExt cx="5234315" cy="5219268"/>
            </a:xfrm>
          </p:grpSpPr>
          <p:grpSp>
            <p:nvGrpSpPr>
              <p:cNvPr id="683" name="Group"/>
              <p:cNvGrpSpPr/>
              <p:nvPr/>
            </p:nvGrpSpPr>
            <p:grpSpPr>
              <a:xfrm>
                <a:off x="3892016" y="2274906"/>
                <a:ext cx="5234315" cy="5219268"/>
                <a:chOff x="0" y="0"/>
                <a:chExt cx="5234314" cy="5219266"/>
              </a:xfrm>
            </p:grpSpPr>
            <p:sp>
              <p:nvSpPr>
                <p:cNvPr id="672" name="Shape"/>
                <p:cNvSpPr/>
                <p:nvPr/>
              </p:nvSpPr>
              <p:spPr>
                <a:xfrm>
                  <a:off x="2647712" y="298195"/>
                  <a:ext cx="1205764" cy="853500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7" h="21508" extrusionOk="0">
                      <a:moveTo>
                        <a:pt x="21090" y="1"/>
                      </a:moveTo>
                      <a:cubicBezTo>
                        <a:pt x="20996" y="-5"/>
                        <a:pt x="20903" y="27"/>
                        <a:pt x="20818" y="96"/>
                      </a:cubicBezTo>
                      <a:lnTo>
                        <a:pt x="15392" y="3967"/>
                      </a:lnTo>
                      <a:cubicBezTo>
                        <a:pt x="15255" y="4104"/>
                        <a:pt x="15181" y="4332"/>
                        <a:pt x="15199" y="4567"/>
                      </a:cubicBezTo>
                      <a:cubicBezTo>
                        <a:pt x="15214" y="4754"/>
                        <a:pt x="15286" y="4923"/>
                        <a:pt x="15396" y="5029"/>
                      </a:cubicBezTo>
                      <a:lnTo>
                        <a:pt x="16002" y="5573"/>
                      </a:lnTo>
                      <a:lnTo>
                        <a:pt x="12490" y="13152"/>
                      </a:lnTo>
                      <a:cubicBezTo>
                        <a:pt x="12408" y="13328"/>
                        <a:pt x="12282" y="13455"/>
                        <a:pt x="12137" y="13510"/>
                      </a:cubicBezTo>
                      <a:cubicBezTo>
                        <a:pt x="11973" y="13573"/>
                        <a:pt x="11798" y="13534"/>
                        <a:pt x="11653" y="13407"/>
                      </a:cubicBezTo>
                      <a:cubicBezTo>
                        <a:pt x="9778" y="12388"/>
                        <a:pt x="7846" y="11595"/>
                        <a:pt x="5876" y="11033"/>
                      </a:cubicBezTo>
                      <a:cubicBezTo>
                        <a:pt x="3940" y="10481"/>
                        <a:pt x="1974" y="10153"/>
                        <a:pt x="0" y="10057"/>
                      </a:cubicBezTo>
                      <a:lnTo>
                        <a:pt x="9" y="16851"/>
                      </a:lnTo>
                      <a:cubicBezTo>
                        <a:pt x="2122" y="16943"/>
                        <a:pt x="4223" y="17360"/>
                        <a:pt x="6271" y="18098"/>
                      </a:cubicBezTo>
                      <a:cubicBezTo>
                        <a:pt x="8306" y="18833"/>
                        <a:pt x="10279" y="19880"/>
                        <a:pt x="12153" y="21219"/>
                      </a:cubicBezTo>
                      <a:cubicBezTo>
                        <a:pt x="12685" y="21539"/>
                        <a:pt x="13278" y="21595"/>
                        <a:pt x="13835" y="21379"/>
                      </a:cubicBezTo>
                      <a:cubicBezTo>
                        <a:pt x="14406" y="21157"/>
                        <a:pt x="14904" y="20665"/>
                        <a:pt x="15245" y="19985"/>
                      </a:cubicBezTo>
                      <a:lnTo>
                        <a:pt x="20097" y="9246"/>
                      </a:lnTo>
                      <a:lnTo>
                        <a:pt x="20707" y="9794"/>
                      </a:lnTo>
                      <a:cubicBezTo>
                        <a:pt x="20837" y="9929"/>
                        <a:pt x="21009" y="9948"/>
                        <a:pt x="21152" y="9842"/>
                      </a:cubicBezTo>
                      <a:cubicBezTo>
                        <a:pt x="21299" y="9731"/>
                        <a:pt x="21389" y="9507"/>
                        <a:pt x="21375" y="9272"/>
                      </a:cubicBezTo>
                      <a:lnTo>
                        <a:pt x="21572" y="817"/>
                      </a:lnTo>
                      <a:cubicBezTo>
                        <a:pt x="21600" y="549"/>
                        <a:pt x="21518" y="281"/>
                        <a:pt x="21360" y="126"/>
                      </a:cubicBezTo>
                      <a:cubicBezTo>
                        <a:pt x="21279" y="47"/>
                        <a:pt x="21185" y="7"/>
                        <a:pt x="21090" y="1"/>
                      </a:cubicBez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3" name="Shape"/>
                <p:cNvSpPr/>
                <p:nvPr/>
              </p:nvSpPr>
              <p:spPr>
                <a:xfrm>
                  <a:off x="1593498" y="0"/>
                  <a:ext cx="998158" cy="11982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6" h="21592" extrusionOk="0">
                      <a:moveTo>
                        <a:pt x="17245" y="1"/>
                      </a:moveTo>
                      <a:cubicBezTo>
                        <a:pt x="17007" y="-8"/>
                        <a:pt x="16785" y="97"/>
                        <a:pt x="16675" y="272"/>
                      </a:cubicBezTo>
                      <a:lnTo>
                        <a:pt x="12926" y="5537"/>
                      </a:lnTo>
                      <a:cubicBezTo>
                        <a:pt x="12849" y="5694"/>
                        <a:pt x="12881" y="5874"/>
                        <a:pt x="13007" y="6007"/>
                      </a:cubicBezTo>
                      <a:cubicBezTo>
                        <a:pt x="13108" y="6111"/>
                        <a:pt x="13258" y="6175"/>
                        <a:pt x="13418" y="6179"/>
                      </a:cubicBezTo>
                      <a:lnTo>
                        <a:pt x="14343" y="6179"/>
                      </a:lnTo>
                      <a:lnTo>
                        <a:pt x="14380" y="12460"/>
                      </a:lnTo>
                      <a:cubicBezTo>
                        <a:pt x="14383" y="12594"/>
                        <a:pt x="14337" y="12724"/>
                        <a:pt x="14243" y="12833"/>
                      </a:cubicBezTo>
                      <a:cubicBezTo>
                        <a:pt x="14133" y="12964"/>
                        <a:pt x="13965" y="13056"/>
                        <a:pt x="13777" y="13089"/>
                      </a:cubicBezTo>
                      <a:cubicBezTo>
                        <a:pt x="11282" y="13493"/>
                        <a:pt x="8834" y="14084"/>
                        <a:pt x="6465" y="14852"/>
                      </a:cubicBezTo>
                      <a:cubicBezTo>
                        <a:pt x="4223" y="15578"/>
                        <a:pt x="2062" y="16461"/>
                        <a:pt x="0" y="17493"/>
                      </a:cubicBezTo>
                      <a:lnTo>
                        <a:pt x="3064" y="21592"/>
                      </a:lnTo>
                      <a:cubicBezTo>
                        <a:pt x="5253" y="20495"/>
                        <a:pt x="7583" y="19605"/>
                        <a:pt x="10010" y="18941"/>
                      </a:cubicBezTo>
                      <a:cubicBezTo>
                        <a:pt x="12468" y="18269"/>
                        <a:pt x="15009" y="17832"/>
                        <a:pt x="17585" y="17639"/>
                      </a:cubicBezTo>
                      <a:cubicBezTo>
                        <a:pt x="18396" y="17562"/>
                        <a:pt x="19139" y="17222"/>
                        <a:pt x="19650" y="16691"/>
                      </a:cubicBezTo>
                      <a:cubicBezTo>
                        <a:pt x="20083" y="16241"/>
                        <a:pt x="20318" y="15681"/>
                        <a:pt x="20324" y="15105"/>
                      </a:cubicBezTo>
                      <a:lnTo>
                        <a:pt x="20261" y="6189"/>
                      </a:lnTo>
                      <a:lnTo>
                        <a:pt x="21023" y="6189"/>
                      </a:lnTo>
                      <a:cubicBezTo>
                        <a:pt x="21217" y="6200"/>
                        <a:pt x="21404" y="6117"/>
                        <a:pt x="21500" y="5976"/>
                      </a:cubicBezTo>
                      <a:cubicBezTo>
                        <a:pt x="21600" y="5829"/>
                        <a:pt x="21585" y="5647"/>
                        <a:pt x="21463" y="5513"/>
                      </a:cubicBezTo>
                      <a:lnTo>
                        <a:pt x="17778" y="303"/>
                      </a:lnTo>
                      <a:cubicBezTo>
                        <a:pt x="17683" y="126"/>
                        <a:pt x="17477" y="9"/>
                        <a:pt x="17245" y="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4" name="Shape"/>
                <p:cNvSpPr/>
                <p:nvPr/>
              </p:nvSpPr>
              <p:spPr>
                <a:xfrm>
                  <a:off x="3528079" y="1030091"/>
                  <a:ext cx="1372132" cy="8096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9" h="21492" extrusionOk="0">
                      <a:moveTo>
                        <a:pt x="2248" y="0"/>
                      </a:moveTo>
                      <a:lnTo>
                        <a:pt x="0" y="6024"/>
                      </a:lnTo>
                      <a:cubicBezTo>
                        <a:pt x="1620" y="7916"/>
                        <a:pt x="3109" y="10105"/>
                        <a:pt x="4442" y="12554"/>
                      </a:cubicBezTo>
                      <a:cubicBezTo>
                        <a:pt x="5666" y="14801"/>
                        <a:pt x="6750" y="17254"/>
                        <a:pt x="7679" y="19874"/>
                      </a:cubicBezTo>
                      <a:cubicBezTo>
                        <a:pt x="7964" y="20579"/>
                        <a:pt x="8384" y="21095"/>
                        <a:pt x="8869" y="21338"/>
                      </a:cubicBezTo>
                      <a:cubicBezTo>
                        <a:pt x="9392" y="21600"/>
                        <a:pt x="9954" y="21526"/>
                        <a:pt x="10446" y="21129"/>
                      </a:cubicBezTo>
                      <a:lnTo>
                        <a:pt x="17511" y="15664"/>
                      </a:lnTo>
                      <a:lnTo>
                        <a:pt x="17697" y="16387"/>
                      </a:lnTo>
                      <a:cubicBezTo>
                        <a:pt x="17745" y="16612"/>
                        <a:pt x="17866" y="16771"/>
                        <a:pt x="18007" y="16796"/>
                      </a:cubicBezTo>
                      <a:cubicBezTo>
                        <a:pt x="18153" y="16821"/>
                        <a:pt x="18293" y="16698"/>
                        <a:pt x="18365" y="16482"/>
                      </a:cubicBezTo>
                      <a:lnTo>
                        <a:pt x="21453" y="9253"/>
                      </a:lnTo>
                      <a:cubicBezTo>
                        <a:pt x="21567" y="9042"/>
                        <a:pt x="21600" y="8741"/>
                        <a:pt x="21539" y="8475"/>
                      </a:cubicBezTo>
                      <a:cubicBezTo>
                        <a:pt x="21477" y="8203"/>
                        <a:pt x="21329" y="8018"/>
                        <a:pt x="21157" y="7998"/>
                      </a:cubicBezTo>
                      <a:lnTo>
                        <a:pt x="15856" y="6888"/>
                      </a:lnTo>
                      <a:cubicBezTo>
                        <a:pt x="15708" y="6894"/>
                        <a:pt x="15572" y="7036"/>
                        <a:pt x="15503" y="7257"/>
                      </a:cubicBezTo>
                      <a:cubicBezTo>
                        <a:pt x="15448" y="7432"/>
                        <a:pt x="15443" y="7637"/>
                        <a:pt x="15487" y="7820"/>
                      </a:cubicBezTo>
                      <a:lnTo>
                        <a:pt x="15791" y="8998"/>
                      </a:lnTo>
                      <a:lnTo>
                        <a:pt x="10740" y="12876"/>
                      </a:lnTo>
                      <a:cubicBezTo>
                        <a:pt x="10601" y="12985"/>
                        <a:pt x="10441" y="13009"/>
                        <a:pt x="10293" y="12940"/>
                      </a:cubicBezTo>
                      <a:cubicBezTo>
                        <a:pt x="10165" y="12880"/>
                        <a:pt x="10052" y="12751"/>
                        <a:pt x="9967" y="12576"/>
                      </a:cubicBezTo>
                      <a:cubicBezTo>
                        <a:pt x="8982" y="10280"/>
                        <a:pt x="7885" y="8126"/>
                        <a:pt x="6691" y="6134"/>
                      </a:cubicBezTo>
                      <a:cubicBezTo>
                        <a:pt x="5326" y="3858"/>
                        <a:pt x="3840" y="1805"/>
                        <a:pt x="2248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5" name="Shape"/>
                <p:cNvSpPr/>
                <p:nvPr/>
              </p:nvSpPr>
              <p:spPr>
                <a:xfrm>
                  <a:off x="4122241" y="1871921"/>
                  <a:ext cx="1112074" cy="108388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0" h="21569" extrusionOk="0">
                      <a:moveTo>
                        <a:pt x="4737" y="0"/>
                      </a:moveTo>
                      <a:lnTo>
                        <a:pt x="0" y="2253"/>
                      </a:lnTo>
                      <a:cubicBezTo>
                        <a:pt x="921" y="4584"/>
                        <a:pt x="1590" y="7012"/>
                        <a:pt x="2000" y="9492"/>
                      </a:cubicBezTo>
                      <a:cubicBezTo>
                        <a:pt x="2369" y="11722"/>
                        <a:pt x="2525" y="13980"/>
                        <a:pt x="2465" y="16241"/>
                      </a:cubicBezTo>
                      <a:cubicBezTo>
                        <a:pt x="2487" y="16881"/>
                        <a:pt x="2718" y="17496"/>
                        <a:pt x="3120" y="17986"/>
                      </a:cubicBezTo>
                      <a:cubicBezTo>
                        <a:pt x="3547" y="18508"/>
                        <a:pt x="4142" y="18857"/>
                        <a:pt x="4797" y="18971"/>
                      </a:cubicBezTo>
                      <a:lnTo>
                        <a:pt x="14568" y="20450"/>
                      </a:lnTo>
                      <a:lnTo>
                        <a:pt x="14491" y="21006"/>
                      </a:lnTo>
                      <a:cubicBezTo>
                        <a:pt x="14455" y="21181"/>
                        <a:pt x="14519" y="21363"/>
                        <a:pt x="14657" y="21473"/>
                      </a:cubicBezTo>
                      <a:cubicBezTo>
                        <a:pt x="14801" y="21586"/>
                        <a:pt x="14997" y="21600"/>
                        <a:pt x="15156" y="21510"/>
                      </a:cubicBezTo>
                      <a:lnTo>
                        <a:pt x="21172" y="18950"/>
                      </a:lnTo>
                      <a:cubicBezTo>
                        <a:pt x="21373" y="18892"/>
                        <a:pt x="21523" y="18724"/>
                        <a:pt x="21561" y="18514"/>
                      </a:cubicBezTo>
                      <a:cubicBezTo>
                        <a:pt x="21600" y="18299"/>
                        <a:pt x="21515" y="18079"/>
                        <a:pt x="21342" y="17952"/>
                      </a:cubicBezTo>
                      <a:lnTo>
                        <a:pt x="16199" y="13722"/>
                      </a:lnTo>
                      <a:cubicBezTo>
                        <a:pt x="16042" y="13627"/>
                        <a:pt x="15848" y="13627"/>
                        <a:pt x="15691" y="13722"/>
                      </a:cubicBezTo>
                      <a:cubicBezTo>
                        <a:pt x="15566" y="13797"/>
                        <a:pt x="15480" y="13927"/>
                        <a:pt x="15455" y="14073"/>
                      </a:cubicBezTo>
                      <a:lnTo>
                        <a:pt x="15329" y="14986"/>
                      </a:lnTo>
                      <a:lnTo>
                        <a:pt x="8395" y="13926"/>
                      </a:lnTo>
                      <a:cubicBezTo>
                        <a:pt x="8191" y="13902"/>
                        <a:pt x="8005" y="13798"/>
                        <a:pt x="7874" y="13637"/>
                      </a:cubicBezTo>
                      <a:cubicBezTo>
                        <a:pt x="7768" y="13508"/>
                        <a:pt x="7704" y="13351"/>
                        <a:pt x="7691" y="13183"/>
                      </a:cubicBezTo>
                      <a:cubicBezTo>
                        <a:pt x="7569" y="10964"/>
                        <a:pt x="7269" y="8759"/>
                        <a:pt x="6791" y="6592"/>
                      </a:cubicBezTo>
                      <a:cubicBezTo>
                        <a:pt x="6294" y="4338"/>
                        <a:pt x="5605" y="2132"/>
                        <a:pt x="4737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6" name="Shape"/>
                <p:cNvSpPr/>
                <p:nvPr/>
              </p:nvSpPr>
              <p:spPr>
                <a:xfrm>
                  <a:off x="3936439" y="2917570"/>
                  <a:ext cx="791799" cy="1291047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91" h="21569" extrusionOk="0">
                      <a:moveTo>
                        <a:pt x="7804" y="0"/>
                      </a:moveTo>
                      <a:cubicBezTo>
                        <a:pt x="7267" y="1957"/>
                        <a:pt x="6376" y="3872"/>
                        <a:pt x="5154" y="5709"/>
                      </a:cubicBezTo>
                      <a:cubicBezTo>
                        <a:pt x="3937" y="7537"/>
                        <a:pt x="2398" y="9276"/>
                        <a:pt x="561" y="10896"/>
                      </a:cubicBezTo>
                      <a:cubicBezTo>
                        <a:pt x="136" y="11336"/>
                        <a:pt x="-54" y="11846"/>
                        <a:pt x="13" y="12356"/>
                      </a:cubicBezTo>
                      <a:cubicBezTo>
                        <a:pt x="90" y="12951"/>
                        <a:pt x="511" y="13511"/>
                        <a:pt x="1203" y="13929"/>
                      </a:cubicBezTo>
                      <a:lnTo>
                        <a:pt x="11737" y="19484"/>
                      </a:lnTo>
                      <a:lnTo>
                        <a:pt x="11104" y="19941"/>
                      </a:lnTo>
                      <a:cubicBezTo>
                        <a:pt x="10934" y="20049"/>
                        <a:pt x="10881" y="20206"/>
                        <a:pt x="10965" y="20348"/>
                      </a:cubicBezTo>
                      <a:cubicBezTo>
                        <a:pt x="11053" y="20494"/>
                        <a:pt x="11270" y="20596"/>
                        <a:pt x="11523" y="20605"/>
                      </a:cubicBezTo>
                      <a:lnTo>
                        <a:pt x="20504" y="21549"/>
                      </a:lnTo>
                      <a:cubicBezTo>
                        <a:pt x="20784" y="21600"/>
                        <a:pt x="21087" y="21550"/>
                        <a:pt x="21285" y="21418"/>
                      </a:cubicBezTo>
                      <a:cubicBezTo>
                        <a:pt x="21488" y="21283"/>
                        <a:pt x="21546" y="21087"/>
                        <a:pt x="21434" y="20917"/>
                      </a:cubicBezTo>
                      <a:lnTo>
                        <a:pt x="18422" y="15552"/>
                      </a:lnTo>
                      <a:cubicBezTo>
                        <a:pt x="18304" y="15412"/>
                        <a:pt x="18077" y="15325"/>
                        <a:pt x="17822" y="15320"/>
                      </a:cubicBezTo>
                      <a:cubicBezTo>
                        <a:pt x="17620" y="15317"/>
                        <a:pt x="17423" y="15365"/>
                        <a:pt x="17287" y="15457"/>
                      </a:cubicBezTo>
                      <a:lnTo>
                        <a:pt x="16581" y="15970"/>
                      </a:lnTo>
                      <a:lnTo>
                        <a:pt x="9264" y="12224"/>
                      </a:lnTo>
                      <a:cubicBezTo>
                        <a:pt x="9015" y="12107"/>
                        <a:pt x="8844" y="11938"/>
                        <a:pt x="8785" y="11749"/>
                      </a:cubicBezTo>
                      <a:cubicBezTo>
                        <a:pt x="8723" y="11555"/>
                        <a:pt x="8783" y="11354"/>
                        <a:pt x="8952" y="11185"/>
                      </a:cubicBezTo>
                      <a:cubicBezTo>
                        <a:pt x="10483" y="9558"/>
                        <a:pt x="11769" y="7850"/>
                        <a:pt x="12792" y="6078"/>
                      </a:cubicBezTo>
                      <a:cubicBezTo>
                        <a:pt x="13800" y="4331"/>
                        <a:pt x="14547" y="2531"/>
                        <a:pt x="15028" y="701"/>
                      </a:cubicBezTo>
                      <a:lnTo>
                        <a:pt x="7804" y="0"/>
                      </a:lnTo>
                      <a:close/>
                    </a:path>
                  </a:pathLst>
                </a:custGeom>
                <a:solidFill>
                  <a:schemeClr val="accent5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7" name="Shape"/>
                <p:cNvSpPr/>
                <p:nvPr/>
              </p:nvSpPr>
              <p:spPr>
                <a:xfrm>
                  <a:off x="3145669" y="3757858"/>
                  <a:ext cx="868154" cy="13485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08" h="21572" extrusionOk="0">
                      <a:moveTo>
                        <a:pt x="16344" y="0"/>
                      </a:moveTo>
                      <a:cubicBezTo>
                        <a:pt x="14424" y="1360"/>
                        <a:pt x="12285" y="2584"/>
                        <a:pt x="9966" y="3655"/>
                      </a:cubicBezTo>
                      <a:cubicBezTo>
                        <a:pt x="7521" y="4784"/>
                        <a:pt x="4890" y="5734"/>
                        <a:pt x="2120" y="6488"/>
                      </a:cubicBezTo>
                      <a:cubicBezTo>
                        <a:pt x="1298" y="6700"/>
                        <a:pt x="638" y="7112"/>
                        <a:pt x="283" y="7636"/>
                      </a:cubicBezTo>
                      <a:cubicBezTo>
                        <a:pt x="-53" y="8131"/>
                        <a:pt x="-92" y="8691"/>
                        <a:pt x="177" y="9203"/>
                      </a:cubicBezTo>
                      <a:lnTo>
                        <a:pt x="3864" y="16915"/>
                      </a:lnTo>
                      <a:lnTo>
                        <a:pt x="3075" y="17063"/>
                      </a:lnTo>
                      <a:cubicBezTo>
                        <a:pt x="2857" y="17094"/>
                        <a:pt x="2685" y="17203"/>
                        <a:pt x="2634" y="17343"/>
                      </a:cubicBezTo>
                      <a:cubicBezTo>
                        <a:pt x="2580" y="17488"/>
                        <a:pt x="2665" y="17642"/>
                        <a:pt x="2850" y="17732"/>
                      </a:cubicBezTo>
                      <a:lnTo>
                        <a:pt x="8905" y="21411"/>
                      </a:lnTo>
                      <a:cubicBezTo>
                        <a:pt x="9077" y="21543"/>
                        <a:pt x="9347" y="21600"/>
                        <a:pt x="9605" y="21559"/>
                      </a:cubicBezTo>
                      <a:cubicBezTo>
                        <a:pt x="9870" y="21518"/>
                        <a:pt x="10077" y="21381"/>
                        <a:pt x="10132" y="21209"/>
                      </a:cubicBezTo>
                      <a:lnTo>
                        <a:pt x="12241" y="15948"/>
                      </a:lnTo>
                      <a:cubicBezTo>
                        <a:pt x="12266" y="15799"/>
                        <a:pt x="12164" y="15651"/>
                        <a:pt x="11973" y="15565"/>
                      </a:cubicBezTo>
                      <a:cubicBezTo>
                        <a:pt x="11823" y="15496"/>
                        <a:pt x="11630" y="15472"/>
                        <a:pt x="11451" y="15502"/>
                      </a:cubicBezTo>
                      <a:lnTo>
                        <a:pt x="10437" y="15691"/>
                      </a:lnTo>
                      <a:lnTo>
                        <a:pt x="7895" y="10181"/>
                      </a:lnTo>
                      <a:cubicBezTo>
                        <a:pt x="7796" y="9997"/>
                        <a:pt x="7822" y="9792"/>
                        <a:pt x="7963" y="9619"/>
                      </a:cubicBezTo>
                      <a:cubicBezTo>
                        <a:pt x="8095" y="9458"/>
                        <a:pt x="8318" y="9336"/>
                        <a:pt x="8587" y="9280"/>
                      </a:cubicBezTo>
                      <a:cubicBezTo>
                        <a:pt x="11011" y="8442"/>
                        <a:pt x="13319" y="7474"/>
                        <a:pt x="15491" y="6386"/>
                      </a:cubicBezTo>
                      <a:cubicBezTo>
                        <a:pt x="17646" y="5307"/>
                        <a:pt x="19661" y="4115"/>
                        <a:pt x="21508" y="2819"/>
                      </a:cubicBezTo>
                      <a:lnTo>
                        <a:pt x="16344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8" name="Shape"/>
                <p:cNvSpPr/>
                <p:nvPr/>
              </p:nvSpPr>
              <p:spPr>
                <a:xfrm>
                  <a:off x="1916973" y="4239148"/>
                  <a:ext cx="1167326" cy="98011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67" h="21555" extrusionOk="0">
                      <a:moveTo>
                        <a:pt x="20146" y="0"/>
                      </a:moveTo>
                      <a:cubicBezTo>
                        <a:pt x="17933" y="663"/>
                        <a:pt x="15665" y="1040"/>
                        <a:pt x="13384" y="1123"/>
                      </a:cubicBezTo>
                      <a:cubicBezTo>
                        <a:pt x="11254" y="1200"/>
                        <a:pt x="9123" y="1017"/>
                        <a:pt x="7023" y="584"/>
                      </a:cubicBezTo>
                      <a:cubicBezTo>
                        <a:pt x="6326" y="392"/>
                        <a:pt x="5592" y="563"/>
                        <a:pt x="5007" y="1055"/>
                      </a:cubicBezTo>
                      <a:cubicBezTo>
                        <a:pt x="4507" y="1475"/>
                        <a:pt x="4155" y="2101"/>
                        <a:pt x="4017" y="2810"/>
                      </a:cubicBezTo>
                      <a:lnTo>
                        <a:pt x="1378" y="13463"/>
                      </a:lnTo>
                      <a:lnTo>
                        <a:pt x="586" y="13176"/>
                      </a:lnTo>
                      <a:cubicBezTo>
                        <a:pt x="431" y="13106"/>
                        <a:pt x="255" y="13145"/>
                        <a:pt x="134" y="13282"/>
                      </a:cubicBezTo>
                      <a:cubicBezTo>
                        <a:pt x="9" y="13423"/>
                        <a:pt x="-33" y="13642"/>
                        <a:pt x="26" y="13836"/>
                      </a:cubicBezTo>
                      <a:lnTo>
                        <a:pt x="1495" y="21008"/>
                      </a:lnTo>
                      <a:cubicBezTo>
                        <a:pt x="1519" y="21242"/>
                        <a:pt x="1652" y="21441"/>
                        <a:pt x="1840" y="21520"/>
                      </a:cubicBezTo>
                      <a:cubicBezTo>
                        <a:pt x="2031" y="21600"/>
                        <a:pt x="2245" y="21541"/>
                        <a:pt x="2387" y="21369"/>
                      </a:cubicBezTo>
                      <a:lnTo>
                        <a:pt x="7020" y="16322"/>
                      </a:lnTo>
                      <a:cubicBezTo>
                        <a:pt x="7130" y="16161"/>
                        <a:pt x="7157" y="15945"/>
                        <a:pt x="7093" y="15753"/>
                      </a:cubicBezTo>
                      <a:cubicBezTo>
                        <a:pt x="7042" y="15601"/>
                        <a:pt x="6938" y="15482"/>
                        <a:pt x="6808" y="15429"/>
                      </a:cubicBezTo>
                      <a:lnTo>
                        <a:pt x="6276" y="15237"/>
                      </a:lnTo>
                      <a:lnTo>
                        <a:pt x="8112" y="7496"/>
                      </a:lnTo>
                      <a:cubicBezTo>
                        <a:pt x="8163" y="7320"/>
                        <a:pt x="8261" y="7165"/>
                        <a:pt x="8387" y="7055"/>
                      </a:cubicBezTo>
                      <a:cubicBezTo>
                        <a:pt x="8548" y="6915"/>
                        <a:pt x="8746" y="6853"/>
                        <a:pt x="8944" y="6882"/>
                      </a:cubicBezTo>
                      <a:cubicBezTo>
                        <a:pt x="10928" y="7106"/>
                        <a:pt x="12924" y="7133"/>
                        <a:pt x="14912" y="6965"/>
                      </a:cubicBezTo>
                      <a:cubicBezTo>
                        <a:pt x="17160" y="6775"/>
                        <a:pt x="19389" y="6335"/>
                        <a:pt x="21567" y="5650"/>
                      </a:cubicBezTo>
                      <a:lnTo>
                        <a:pt x="20146" y="0"/>
                      </a:lnTo>
                      <a:close/>
                    </a:path>
                  </a:pathLst>
                </a:custGeom>
                <a:solidFill>
                  <a:schemeClr val="accent2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79" name="Shape"/>
                <p:cNvSpPr/>
                <p:nvPr/>
              </p:nvSpPr>
              <p:spPr>
                <a:xfrm>
                  <a:off x="713628" y="3814722"/>
                  <a:ext cx="1349686" cy="70759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70" h="21546" extrusionOk="0">
                      <a:moveTo>
                        <a:pt x="10391" y="0"/>
                      </a:moveTo>
                      <a:cubicBezTo>
                        <a:pt x="9887" y="1"/>
                        <a:pt x="9397" y="327"/>
                        <a:pt x="9000" y="918"/>
                      </a:cubicBezTo>
                      <a:lnTo>
                        <a:pt x="2795" y="11162"/>
                      </a:lnTo>
                      <a:lnTo>
                        <a:pt x="2433" y="10364"/>
                      </a:lnTo>
                      <a:cubicBezTo>
                        <a:pt x="2347" y="10143"/>
                        <a:pt x="2205" y="10034"/>
                        <a:pt x="2064" y="10087"/>
                      </a:cubicBezTo>
                      <a:cubicBezTo>
                        <a:pt x="1917" y="10142"/>
                        <a:pt x="1800" y="10357"/>
                        <a:pt x="1768" y="10635"/>
                      </a:cubicBezTo>
                      <a:lnTo>
                        <a:pt x="44" y="20315"/>
                      </a:lnTo>
                      <a:cubicBezTo>
                        <a:pt x="-30" y="20610"/>
                        <a:pt x="-10" y="20960"/>
                        <a:pt x="96" y="21217"/>
                      </a:cubicBezTo>
                      <a:cubicBezTo>
                        <a:pt x="204" y="21480"/>
                        <a:pt x="382" y="21600"/>
                        <a:pt x="553" y="21525"/>
                      </a:cubicBezTo>
                      <a:lnTo>
                        <a:pt x="5902" y="19731"/>
                      </a:lnTo>
                      <a:cubicBezTo>
                        <a:pt x="6044" y="19640"/>
                        <a:pt x="6150" y="19407"/>
                        <a:pt x="6178" y="19126"/>
                      </a:cubicBezTo>
                      <a:cubicBezTo>
                        <a:pt x="6200" y="18903"/>
                        <a:pt x="6170" y="18677"/>
                        <a:pt x="6096" y="18500"/>
                      </a:cubicBezTo>
                      <a:lnTo>
                        <a:pt x="5707" y="17639"/>
                      </a:lnTo>
                      <a:lnTo>
                        <a:pt x="10071" y="10270"/>
                      </a:lnTo>
                      <a:cubicBezTo>
                        <a:pt x="10180" y="10062"/>
                        <a:pt x="10326" y="9941"/>
                        <a:pt x="10481" y="9936"/>
                      </a:cubicBezTo>
                      <a:cubicBezTo>
                        <a:pt x="10643" y="9931"/>
                        <a:pt x="10799" y="10053"/>
                        <a:pt x="10914" y="10270"/>
                      </a:cubicBezTo>
                      <a:cubicBezTo>
                        <a:pt x="12326" y="12364"/>
                        <a:pt x="13828" y="14226"/>
                        <a:pt x="15406" y="15840"/>
                      </a:cubicBezTo>
                      <a:cubicBezTo>
                        <a:pt x="16985" y="17456"/>
                        <a:pt x="18633" y="18815"/>
                        <a:pt x="20333" y="19903"/>
                      </a:cubicBezTo>
                      <a:lnTo>
                        <a:pt x="21570" y="11913"/>
                      </a:lnTo>
                      <a:cubicBezTo>
                        <a:pt x="19716" y="10798"/>
                        <a:pt x="17935" y="9277"/>
                        <a:pt x="16265" y="7380"/>
                      </a:cubicBezTo>
                      <a:cubicBezTo>
                        <a:pt x="14692" y="5594"/>
                        <a:pt x="13228" y="3489"/>
                        <a:pt x="11896" y="1096"/>
                      </a:cubicBezTo>
                      <a:cubicBezTo>
                        <a:pt x="11482" y="392"/>
                        <a:pt x="10946" y="0"/>
                        <a:pt x="10391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80" name="Shape"/>
                <p:cNvSpPr/>
                <p:nvPr/>
              </p:nvSpPr>
              <p:spPr>
                <a:xfrm>
                  <a:off x="0" y="2938787"/>
                  <a:ext cx="1297360" cy="91652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86" h="21597" extrusionOk="0">
                      <a:moveTo>
                        <a:pt x="14065" y="0"/>
                      </a:moveTo>
                      <a:cubicBezTo>
                        <a:pt x="13934" y="-3"/>
                        <a:pt x="13803" y="11"/>
                        <a:pt x="13672" y="41"/>
                      </a:cubicBezTo>
                      <a:lnTo>
                        <a:pt x="5376" y="1696"/>
                      </a:lnTo>
                      <a:lnTo>
                        <a:pt x="5291" y="767"/>
                      </a:lnTo>
                      <a:cubicBezTo>
                        <a:pt x="5282" y="555"/>
                        <a:pt x="5187" y="371"/>
                        <a:pt x="5048" y="291"/>
                      </a:cubicBezTo>
                      <a:cubicBezTo>
                        <a:pt x="4904" y="208"/>
                        <a:pt x="4741" y="254"/>
                        <a:pt x="4629" y="408"/>
                      </a:cubicBezTo>
                      <a:lnTo>
                        <a:pt x="226" y="5275"/>
                      </a:lnTo>
                      <a:cubicBezTo>
                        <a:pt x="74" y="5407"/>
                        <a:pt x="-14" y="5649"/>
                        <a:pt x="1" y="5901"/>
                      </a:cubicBezTo>
                      <a:cubicBezTo>
                        <a:pt x="17" y="6159"/>
                        <a:pt x="138" y="6380"/>
                        <a:pt x="309" y="6470"/>
                      </a:cubicBezTo>
                      <a:lnTo>
                        <a:pt x="5501" y="9634"/>
                      </a:lnTo>
                      <a:cubicBezTo>
                        <a:pt x="5653" y="9691"/>
                        <a:pt x="5815" y="9628"/>
                        <a:pt x="5923" y="9469"/>
                      </a:cubicBezTo>
                      <a:cubicBezTo>
                        <a:pt x="6009" y="9343"/>
                        <a:pt x="6052" y="9167"/>
                        <a:pt x="6040" y="8993"/>
                      </a:cubicBezTo>
                      <a:lnTo>
                        <a:pt x="5963" y="8153"/>
                      </a:lnTo>
                      <a:lnTo>
                        <a:pt x="11851" y="6967"/>
                      </a:lnTo>
                      <a:cubicBezTo>
                        <a:pt x="12026" y="6941"/>
                        <a:pt x="12199" y="7003"/>
                        <a:pt x="12344" y="7144"/>
                      </a:cubicBezTo>
                      <a:cubicBezTo>
                        <a:pt x="12495" y="7291"/>
                        <a:pt x="12604" y="7513"/>
                        <a:pt x="12646" y="7766"/>
                      </a:cubicBezTo>
                      <a:cubicBezTo>
                        <a:pt x="13291" y="10242"/>
                        <a:pt x="14074" y="12644"/>
                        <a:pt x="14991" y="14942"/>
                      </a:cubicBezTo>
                      <a:cubicBezTo>
                        <a:pt x="15925" y="17281"/>
                        <a:pt x="16992" y="19505"/>
                        <a:pt x="18183" y="21597"/>
                      </a:cubicBezTo>
                      <a:lnTo>
                        <a:pt x="21586" y="17432"/>
                      </a:lnTo>
                      <a:cubicBezTo>
                        <a:pt x="20326" y="15222"/>
                        <a:pt x="19233" y="12830"/>
                        <a:pt x="18326" y="10296"/>
                      </a:cubicBezTo>
                      <a:cubicBezTo>
                        <a:pt x="17429" y="7792"/>
                        <a:pt x="16718" y="5163"/>
                        <a:pt x="16205" y="2450"/>
                      </a:cubicBezTo>
                      <a:cubicBezTo>
                        <a:pt x="16067" y="1622"/>
                        <a:pt x="15701" y="907"/>
                        <a:pt x="15188" y="465"/>
                      </a:cubicBezTo>
                      <a:cubicBezTo>
                        <a:pt x="14848" y="171"/>
                        <a:pt x="14459" y="11"/>
                        <a:pt x="14065" y="0"/>
                      </a:cubicBezTo>
                      <a:close/>
                    </a:path>
                  </a:pathLst>
                </a:custGeom>
                <a:solidFill>
                  <a:schemeClr val="accent4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81" name="Shape"/>
                <p:cNvSpPr/>
                <p:nvPr/>
              </p:nvSpPr>
              <p:spPr>
                <a:xfrm>
                  <a:off x="100649" y="1651115"/>
                  <a:ext cx="913088" cy="1196404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451" h="21574" extrusionOk="0">
                      <a:moveTo>
                        <a:pt x="8514" y="10"/>
                      </a:moveTo>
                      <a:lnTo>
                        <a:pt x="672" y="646"/>
                      </a:lnTo>
                      <a:cubicBezTo>
                        <a:pt x="420" y="644"/>
                        <a:pt x="187" y="752"/>
                        <a:pt x="72" y="924"/>
                      </a:cubicBezTo>
                      <a:cubicBezTo>
                        <a:pt x="-45" y="1101"/>
                        <a:pt x="-17" y="1314"/>
                        <a:pt x="141" y="1471"/>
                      </a:cubicBezTo>
                      <a:lnTo>
                        <a:pt x="4692" y="6502"/>
                      </a:lnTo>
                      <a:cubicBezTo>
                        <a:pt x="4843" y="6626"/>
                        <a:pt x="5069" y="6679"/>
                        <a:pt x="5283" y="6638"/>
                      </a:cubicBezTo>
                      <a:cubicBezTo>
                        <a:pt x="5453" y="6605"/>
                        <a:pt x="5596" y="6517"/>
                        <a:pt x="5674" y="6397"/>
                      </a:cubicBezTo>
                      <a:lnTo>
                        <a:pt x="6060" y="5752"/>
                      </a:lnTo>
                      <a:lnTo>
                        <a:pt x="13669" y="8451"/>
                      </a:lnTo>
                      <a:cubicBezTo>
                        <a:pt x="13896" y="8521"/>
                        <a:pt x="14080" y="8653"/>
                        <a:pt x="14188" y="8822"/>
                      </a:cubicBezTo>
                      <a:cubicBezTo>
                        <a:pt x="14304" y="9003"/>
                        <a:pt x="14324" y="9211"/>
                        <a:pt x="14240" y="9402"/>
                      </a:cubicBezTo>
                      <a:cubicBezTo>
                        <a:pt x="13637" y="11345"/>
                        <a:pt x="13246" y="13324"/>
                        <a:pt x="13073" y="15317"/>
                      </a:cubicBezTo>
                      <a:cubicBezTo>
                        <a:pt x="12893" y="17403"/>
                        <a:pt x="12950" y="19496"/>
                        <a:pt x="13246" y="21574"/>
                      </a:cubicBezTo>
                      <a:lnTo>
                        <a:pt x="19576" y="20913"/>
                      </a:lnTo>
                      <a:cubicBezTo>
                        <a:pt x="19285" y="18709"/>
                        <a:pt x="19298" y="16487"/>
                        <a:pt x="19616" y="14285"/>
                      </a:cubicBezTo>
                      <a:cubicBezTo>
                        <a:pt x="19914" y="12214"/>
                        <a:pt x="20482" y="10174"/>
                        <a:pt x="21306" y="8189"/>
                      </a:cubicBezTo>
                      <a:cubicBezTo>
                        <a:pt x="21555" y="7546"/>
                        <a:pt x="21481" y="6855"/>
                        <a:pt x="21101" y="6252"/>
                      </a:cubicBezTo>
                      <a:cubicBezTo>
                        <a:pt x="20742" y="5684"/>
                        <a:pt x="20133" y="5230"/>
                        <a:pt x="19382" y="4973"/>
                      </a:cubicBezTo>
                      <a:lnTo>
                        <a:pt x="8772" y="1205"/>
                      </a:lnTo>
                      <a:lnTo>
                        <a:pt x="9118" y="625"/>
                      </a:lnTo>
                      <a:cubicBezTo>
                        <a:pt x="9219" y="482"/>
                        <a:pt x="9206" y="309"/>
                        <a:pt x="9082" y="177"/>
                      </a:cubicBezTo>
                      <a:cubicBezTo>
                        <a:pt x="8953" y="40"/>
                        <a:pt x="8729" y="-26"/>
                        <a:pt x="8514" y="10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82" name="Shape"/>
                <p:cNvSpPr/>
                <p:nvPr/>
              </p:nvSpPr>
              <p:spPr>
                <a:xfrm>
                  <a:off x="854949" y="515058"/>
                  <a:ext cx="737846" cy="1369196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524" h="21599" extrusionOk="0">
                      <a:moveTo>
                        <a:pt x="4277" y="0"/>
                      </a:moveTo>
                      <a:cubicBezTo>
                        <a:pt x="4126" y="-1"/>
                        <a:pt x="3976" y="21"/>
                        <a:pt x="3842" y="65"/>
                      </a:cubicBezTo>
                      <a:cubicBezTo>
                        <a:pt x="3568" y="155"/>
                        <a:pt x="3413" y="322"/>
                        <a:pt x="3447" y="494"/>
                      </a:cubicBezTo>
                      <a:lnTo>
                        <a:pt x="3987" y="5847"/>
                      </a:lnTo>
                      <a:cubicBezTo>
                        <a:pt x="4042" y="5992"/>
                        <a:pt x="4235" y="6110"/>
                        <a:pt x="4497" y="6155"/>
                      </a:cubicBezTo>
                      <a:cubicBezTo>
                        <a:pt x="4704" y="6190"/>
                        <a:pt x="4932" y="6174"/>
                        <a:pt x="5116" y="6112"/>
                      </a:cubicBezTo>
                      <a:lnTo>
                        <a:pt x="6245" y="5704"/>
                      </a:lnTo>
                      <a:lnTo>
                        <a:pt x="11721" y="10337"/>
                      </a:lnTo>
                      <a:cubicBezTo>
                        <a:pt x="11925" y="10480"/>
                        <a:pt x="12020" y="10658"/>
                        <a:pt x="11986" y="10837"/>
                      </a:cubicBezTo>
                      <a:cubicBezTo>
                        <a:pt x="11956" y="10997"/>
                        <a:pt x="11826" y="11148"/>
                        <a:pt x="11617" y="11261"/>
                      </a:cubicBezTo>
                      <a:cubicBezTo>
                        <a:pt x="9230" y="12489"/>
                        <a:pt x="7042" y="13827"/>
                        <a:pt x="5086" y="15260"/>
                      </a:cubicBezTo>
                      <a:cubicBezTo>
                        <a:pt x="3154" y="16676"/>
                        <a:pt x="1454" y="18179"/>
                        <a:pt x="0" y="19754"/>
                      </a:cubicBezTo>
                      <a:lnTo>
                        <a:pt x="7190" y="21599"/>
                      </a:lnTo>
                      <a:cubicBezTo>
                        <a:pt x="8819" y="19851"/>
                        <a:pt x="10801" y="18204"/>
                        <a:pt x="13095" y="16690"/>
                      </a:cubicBezTo>
                      <a:cubicBezTo>
                        <a:pt x="15174" y="15318"/>
                        <a:pt x="17501" y="14064"/>
                        <a:pt x="20040" y="12942"/>
                      </a:cubicBezTo>
                      <a:cubicBezTo>
                        <a:pt x="20876" y="12544"/>
                        <a:pt x="21399" y="11988"/>
                        <a:pt x="21504" y="11388"/>
                      </a:cubicBezTo>
                      <a:cubicBezTo>
                        <a:pt x="21600" y="10842"/>
                        <a:pt x="21340" y="10292"/>
                        <a:pt x="20770" y="9837"/>
                      </a:cubicBezTo>
                      <a:lnTo>
                        <a:pt x="12881" y="3310"/>
                      </a:lnTo>
                      <a:lnTo>
                        <a:pt x="13655" y="3029"/>
                      </a:lnTo>
                      <a:cubicBezTo>
                        <a:pt x="13883" y="2958"/>
                        <a:pt x="14014" y="2825"/>
                        <a:pt x="13995" y="2683"/>
                      </a:cubicBezTo>
                      <a:cubicBezTo>
                        <a:pt x="13975" y="2536"/>
                        <a:pt x="13798" y="2410"/>
                        <a:pt x="13540" y="2361"/>
                      </a:cubicBezTo>
                      <a:lnTo>
                        <a:pt x="4712" y="67"/>
                      </a:lnTo>
                      <a:cubicBezTo>
                        <a:pt x="4579" y="22"/>
                        <a:pt x="4428" y="0"/>
                        <a:pt x="4277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 w="3175" cap="flat">
                  <a:noFill/>
                  <a:miter lim="400000"/>
                </a:ln>
                <a:effectLst/>
              </p:spPr>
              <p:txBody>
                <a:bodyPr wrap="square" lIns="27093" tIns="27093" rIns="27093" bIns="27093" numCol="1" anchor="ctr">
                  <a:noAutofit/>
                </a:bodyPr>
                <a:lstStyle/>
                <a:p>
                  <a:pPr defTabSz="1087078">
                    <a:defRPr sz="38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</p:grpSp>
          <p:sp>
            <p:nvSpPr>
              <p:cNvPr id="684" name="Circle"/>
              <p:cNvSpPr/>
              <p:nvPr/>
            </p:nvSpPr>
            <p:spPr>
              <a:xfrm>
                <a:off x="5249670" y="3658903"/>
                <a:ext cx="2478367" cy="2478367"/>
              </a:xfrm>
              <a:prstGeom prst="ellipse">
                <a:avLst/>
              </a:prstGeom>
              <a:solidFill>
                <a:schemeClr val="bg1"/>
              </a:solidFill>
              <a:ln w="3175">
                <a:miter lim="400000"/>
              </a:ln>
            </p:spPr>
            <p:txBody>
              <a:bodyPr lIns="0" tIns="0" rIns="0" bIns="0" anchor="ctr"/>
              <a:lstStyle/>
              <a:p>
                <a:pPr defTabSz="1087078">
                  <a:defRPr sz="38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grpSp>
            <p:nvGrpSpPr>
              <p:cNvPr id="692" name="Group"/>
              <p:cNvGrpSpPr/>
              <p:nvPr/>
            </p:nvGrpSpPr>
            <p:grpSpPr>
              <a:xfrm>
                <a:off x="5436366" y="4107065"/>
                <a:ext cx="2132069" cy="1376911"/>
                <a:chOff x="0" y="0"/>
                <a:chExt cx="2132068" cy="1376910"/>
              </a:xfrm>
            </p:grpSpPr>
            <p:sp>
              <p:nvSpPr>
                <p:cNvPr id="685" name="11…"/>
                <p:cNvSpPr/>
                <p:nvPr/>
              </p:nvSpPr>
              <p:spPr>
                <a:xfrm>
                  <a:off x="0" y="0"/>
                  <a:ext cx="2132068" cy="103959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extrusionOk="0">
                      <a:moveTo>
                        <a:pt x="0" y="0"/>
                      </a:moveTo>
                      <a:lnTo>
                        <a:pt x="21600" y="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3175" cap="flat">
                  <a:noFill/>
                  <a:miter lim="400000"/>
                </a:ln>
                <a:effectLst/>
                <a:extLst>
                  <a:ext uri="{C572A759-6A51-4108-AA02-DFA0A04FC94B}">
  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  </a:ext>
                </a:extLst>
              </p:spPr>
              <p:txBody>
                <a:bodyPr wrap="square" lIns="27093" tIns="27093" rIns="27093" bIns="27093" numCol="1" anchor="t">
                  <a:spAutoFit/>
                </a:bodyPr>
                <a:lstStyle/>
                <a:p>
                  <a:pPr defTabSz="325120">
                    <a:defRPr sz="2800" b="0">
                      <a:solidFill>
                        <a:srgbClr val="1D1C21"/>
                      </a:solidFill>
                      <a:latin typeface="+mn-lt"/>
                      <a:ea typeface="+mn-ea"/>
                      <a:cs typeface="+mn-cs"/>
                      <a:sym typeface="DM Sans Bold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11</a:t>
                  </a:r>
                </a:p>
                <a:p>
                  <a:pPr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Segments</a:t>
                  </a:r>
                </a:p>
                <a:p>
                  <a:pPr defTabSz="325120">
                    <a:defRPr sz="1800" b="0">
                      <a:solidFill>
                        <a:srgbClr val="1D1C21"/>
                      </a:solidFill>
                      <a:latin typeface="DM Sans Medium"/>
                      <a:ea typeface="DM Sans Medium"/>
                      <a:cs typeface="DM Sans Medium"/>
                      <a:sym typeface="DM Sans Medium"/>
                    </a:defRPr>
                  </a:pPr>
                  <a:r>
                    <a:rPr dirty="0">
                      <a:solidFill>
                        <a:schemeClr val="tx1"/>
                      </a:solidFill>
                    </a:rPr>
                    <a:t>Arrow Infographic</a:t>
                  </a:r>
                </a:p>
              </p:txBody>
            </p:sp>
            <p:grpSp>
              <p:nvGrpSpPr>
                <p:cNvPr id="691" name="Group"/>
                <p:cNvGrpSpPr/>
                <p:nvPr/>
              </p:nvGrpSpPr>
              <p:grpSpPr>
                <a:xfrm>
                  <a:off x="720491" y="1284890"/>
                  <a:ext cx="701963" cy="92020"/>
                  <a:chOff x="0" y="0"/>
                  <a:chExt cx="701961" cy="92018"/>
                </a:xfrm>
              </p:grpSpPr>
              <p:sp>
                <p:nvSpPr>
                  <p:cNvPr id="686" name="Circle"/>
                  <p:cNvSpPr/>
                  <p:nvPr/>
                </p:nvSpPr>
                <p:spPr>
                  <a:xfrm>
                    <a:off x="0" y="0"/>
                    <a:ext cx="92019" cy="92019"/>
                  </a:xfrm>
                  <a:prstGeom prst="ellipse">
                    <a:avLst/>
                  </a:prstGeom>
                  <a:solidFill>
                    <a:schemeClr val="accent1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87" name="Circle"/>
                  <p:cNvSpPr/>
                  <p:nvPr/>
                </p:nvSpPr>
                <p:spPr>
                  <a:xfrm>
                    <a:off x="304971" y="0"/>
                    <a:ext cx="92020" cy="92019"/>
                  </a:xfrm>
                  <a:prstGeom prst="ellipse">
                    <a:avLst/>
                  </a:prstGeom>
                  <a:solidFill>
                    <a:schemeClr val="accent3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88" name="Circle"/>
                  <p:cNvSpPr/>
                  <p:nvPr/>
                </p:nvSpPr>
                <p:spPr>
                  <a:xfrm>
                    <a:off x="609942" y="0"/>
                    <a:ext cx="92020" cy="92019"/>
                  </a:xfrm>
                  <a:prstGeom prst="ellipse">
                    <a:avLst/>
                  </a:prstGeom>
                  <a:solidFill>
                    <a:schemeClr val="accent5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89" name="Circle"/>
                  <p:cNvSpPr/>
                  <p:nvPr/>
                </p:nvSpPr>
                <p:spPr>
                  <a:xfrm>
                    <a:off x="152485" y="0"/>
                    <a:ext cx="92020" cy="92019"/>
                  </a:xfrm>
                  <a:prstGeom prst="ellipse">
                    <a:avLst/>
                  </a:prstGeom>
                  <a:solidFill>
                    <a:schemeClr val="accent2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  <p:sp>
                <p:nvSpPr>
                  <p:cNvPr id="690" name="Circle"/>
                  <p:cNvSpPr/>
                  <p:nvPr/>
                </p:nvSpPr>
                <p:spPr>
                  <a:xfrm>
                    <a:off x="457457" y="0"/>
                    <a:ext cx="92019" cy="92019"/>
                  </a:xfrm>
                  <a:prstGeom prst="ellipse">
                    <a:avLst/>
                  </a:prstGeom>
                  <a:solidFill>
                    <a:schemeClr val="accent4"/>
                  </a:solidFill>
                  <a:ln w="3175" cap="flat">
                    <a:noFill/>
                    <a:miter lim="400000"/>
                  </a:ln>
                  <a:effectLst/>
                </p:spPr>
                <p:txBody>
                  <a:bodyPr wrap="square" lIns="0" tIns="0" rIns="0" bIns="0" numCol="1" anchor="ctr">
                    <a:noAutofit/>
                  </a:bodyPr>
                  <a:lstStyle/>
                  <a:p>
                    <a:pPr defTabSz="1087078">
                      <a:defRPr sz="3800" b="0">
                        <a:solidFill>
                          <a:srgbClr val="FFFFFF"/>
                        </a:solidFill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defRPr>
                    </a:pPr>
                    <a:endParaRPr/>
                  </a:p>
                </p:txBody>
              </p:sp>
            </p:grpSp>
          </p:grpSp>
        </p:grpSp>
        <p:grpSp>
          <p:nvGrpSpPr>
            <p:cNvPr id="55" name="Group 54">
              <a:extLst>
                <a:ext uri="{FF2B5EF4-FFF2-40B4-BE49-F238E27FC236}">
                  <a16:creationId xmlns:a16="http://schemas.microsoft.com/office/drawing/2014/main" id="{194844A6-B920-CB43-8920-300CFE62F6C8}"/>
                </a:ext>
              </a:extLst>
            </p:cNvPr>
            <p:cNvGrpSpPr/>
            <p:nvPr/>
          </p:nvGrpSpPr>
          <p:grpSpPr>
            <a:xfrm>
              <a:off x="9667702" y="1177248"/>
              <a:ext cx="2207718" cy="7338197"/>
              <a:chOff x="9667702" y="1177248"/>
              <a:chExt cx="2207718" cy="7338197"/>
            </a:xfrm>
          </p:grpSpPr>
          <p:sp>
            <p:nvSpPr>
              <p:cNvPr id="56" name="Title demo text">
                <a:extLst>
                  <a:ext uri="{FF2B5EF4-FFF2-40B4-BE49-F238E27FC236}">
                    <a16:creationId xmlns:a16="http://schemas.microsoft.com/office/drawing/2014/main" id="{D955718C-CAE6-8849-97A5-08D7F7D7AA56}"/>
                  </a:ext>
                </a:extLst>
              </p:cNvPr>
              <p:cNvSpPr/>
              <p:nvPr/>
            </p:nvSpPr>
            <p:spPr>
              <a:xfrm>
                <a:off x="9674042" y="1177248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7" name="Lorem ipsum dolor sit amet, consectetur adipiscing elit.">
                <a:extLst>
                  <a:ext uri="{FF2B5EF4-FFF2-40B4-BE49-F238E27FC236}">
                    <a16:creationId xmlns:a16="http://schemas.microsoft.com/office/drawing/2014/main" id="{A928B4E6-A4BB-6A4C-94D0-520928D6CC59}"/>
                  </a:ext>
                </a:extLst>
              </p:cNvPr>
              <p:cNvSpPr/>
              <p:nvPr/>
            </p:nvSpPr>
            <p:spPr>
              <a:xfrm>
                <a:off x="9667702" y="1493000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58" name="Title demo text">
                <a:extLst>
                  <a:ext uri="{FF2B5EF4-FFF2-40B4-BE49-F238E27FC236}">
                    <a16:creationId xmlns:a16="http://schemas.microsoft.com/office/drawing/2014/main" id="{2A34F447-2905-0940-AB6E-D4917438CAD2}"/>
                  </a:ext>
                </a:extLst>
              </p:cNvPr>
              <p:cNvSpPr/>
              <p:nvPr/>
            </p:nvSpPr>
            <p:spPr>
              <a:xfrm>
                <a:off x="9674042" y="2734514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9" name="Lorem ipsum dolor sit amet, consectetur adipiscing elit.">
                <a:extLst>
                  <a:ext uri="{FF2B5EF4-FFF2-40B4-BE49-F238E27FC236}">
                    <a16:creationId xmlns:a16="http://schemas.microsoft.com/office/drawing/2014/main" id="{19F36A66-11D0-AB48-88CD-928E59869739}"/>
                  </a:ext>
                </a:extLst>
              </p:cNvPr>
              <p:cNvSpPr/>
              <p:nvPr/>
            </p:nvSpPr>
            <p:spPr>
              <a:xfrm>
                <a:off x="9667702" y="3050266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0" name="Title demo text">
                <a:extLst>
                  <a:ext uri="{FF2B5EF4-FFF2-40B4-BE49-F238E27FC236}">
                    <a16:creationId xmlns:a16="http://schemas.microsoft.com/office/drawing/2014/main" id="{4556FB85-DEDA-2748-87EB-4F161D9B168B}"/>
                  </a:ext>
                </a:extLst>
              </p:cNvPr>
              <p:cNvSpPr/>
              <p:nvPr/>
            </p:nvSpPr>
            <p:spPr>
              <a:xfrm>
                <a:off x="9674042" y="4291781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1" name="Lorem ipsum dolor sit amet, consectetur adipiscing elit.">
                <a:extLst>
                  <a:ext uri="{FF2B5EF4-FFF2-40B4-BE49-F238E27FC236}">
                    <a16:creationId xmlns:a16="http://schemas.microsoft.com/office/drawing/2014/main" id="{781F9DB6-54F8-C841-A902-441D64E213ED}"/>
                  </a:ext>
                </a:extLst>
              </p:cNvPr>
              <p:cNvSpPr/>
              <p:nvPr/>
            </p:nvSpPr>
            <p:spPr>
              <a:xfrm>
                <a:off x="9667702" y="4607533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2" name="Title demo text">
                <a:extLst>
                  <a:ext uri="{FF2B5EF4-FFF2-40B4-BE49-F238E27FC236}">
                    <a16:creationId xmlns:a16="http://schemas.microsoft.com/office/drawing/2014/main" id="{CCCC5AC1-51C5-B641-BD22-5CC4047D632B}"/>
                  </a:ext>
                </a:extLst>
              </p:cNvPr>
              <p:cNvSpPr/>
              <p:nvPr/>
            </p:nvSpPr>
            <p:spPr>
              <a:xfrm>
                <a:off x="9674042" y="5849048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3" name="Lorem ipsum dolor sit amet, consectetur adipiscing elit.">
                <a:extLst>
                  <a:ext uri="{FF2B5EF4-FFF2-40B4-BE49-F238E27FC236}">
                    <a16:creationId xmlns:a16="http://schemas.microsoft.com/office/drawing/2014/main" id="{DB40FFB0-7F24-694D-B516-E5CD07ADD66C}"/>
                  </a:ext>
                </a:extLst>
              </p:cNvPr>
              <p:cNvSpPr/>
              <p:nvPr/>
            </p:nvSpPr>
            <p:spPr>
              <a:xfrm>
                <a:off x="9667702" y="6164800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4" name="Title demo text">
                <a:extLst>
                  <a:ext uri="{FF2B5EF4-FFF2-40B4-BE49-F238E27FC236}">
                    <a16:creationId xmlns:a16="http://schemas.microsoft.com/office/drawing/2014/main" id="{FBAA10F3-D793-F446-A491-C4F938CA25FD}"/>
                  </a:ext>
                </a:extLst>
              </p:cNvPr>
              <p:cNvSpPr/>
              <p:nvPr/>
            </p:nvSpPr>
            <p:spPr>
              <a:xfrm>
                <a:off x="9674042" y="7406314"/>
                <a:ext cx="1923137" cy="33171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5" name="Lorem ipsum dolor sit amet, consectetur adipiscing elit.">
                <a:extLst>
                  <a:ext uri="{FF2B5EF4-FFF2-40B4-BE49-F238E27FC236}">
                    <a16:creationId xmlns:a16="http://schemas.microsoft.com/office/drawing/2014/main" id="{2AF1A9F4-D49C-0E49-A895-CC320B4B3F69}"/>
                  </a:ext>
                </a:extLst>
              </p:cNvPr>
              <p:cNvSpPr/>
              <p:nvPr/>
            </p:nvSpPr>
            <p:spPr>
              <a:xfrm>
                <a:off x="9667702" y="7722066"/>
                <a:ext cx="2207718" cy="79337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l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  <p:grpSp>
          <p:nvGrpSpPr>
            <p:cNvPr id="66" name="Group 65">
              <a:extLst>
                <a:ext uri="{FF2B5EF4-FFF2-40B4-BE49-F238E27FC236}">
                  <a16:creationId xmlns:a16="http://schemas.microsoft.com/office/drawing/2014/main" id="{66E033AC-6298-B340-8E5C-3EDBBF1089A2}"/>
                </a:ext>
              </a:extLst>
            </p:cNvPr>
            <p:cNvGrpSpPr/>
            <p:nvPr/>
          </p:nvGrpSpPr>
          <p:grpSpPr>
            <a:xfrm>
              <a:off x="1118691" y="1177246"/>
              <a:ext cx="2207719" cy="7338199"/>
              <a:chOff x="1118691" y="1177246"/>
              <a:chExt cx="2207719" cy="7338199"/>
            </a:xfrm>
          </p:grpSpPr>
          <p:sp>
            <p:nvSpPr>
              <p:cNvPr id="67" name="Title demo text">
                <a:extLst>
                  <a:ext uri="{FF2B5EF4-FFF2-40B4-BE49-F238E27FC236}">
                    <a16:creationId xmlns:a16="http://schemas.microsoft.com/office/drawing/2014/main" id="{A189EB69-6E3A-334B-8234-0F4A5849D03F}"/>
                  </a:ext>
                </a:extLst>
              </p:cNvPr>
              <p:cNvSpPr txBox="1"/>
              <p:nvPr/>
            </p:nvSpPr>
            <p:spPr>
              <a:xfrm>
                <a:off x="1403271" y="1177246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8" name="Lorem ipsum dolor sit amet, consectetur adipiscing elit.">
                <a:extLst>
                  <a:ext uri="{FF2B5EF4-FFF2-40B4-BE49-F238E27FC236}">
                    <a16:creationId xmlns:a16="http://schemas.microsoft.com/office/drawing/2014/main" id="{07C7A0B0-0DDF-8243-A8EA-6C0A6C32AB5B}"/>
                  </a:ext>
                </a:extLst>
              </p:cNvPr>
              <p:cNvSpPr txBox="1"/>
              <p:nvPr/>
            </p:nvSpPr>
            <p:spPr>
              <a:xfrm>
                <a:off x="1118691" y="1492998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9" name="Title demo text">
                <a:extLst>
                  <a:ext uri="{FF2B5EF4-FFF2-40B4-BE49-F238E27FC236}">
                    <a16:creationId xmlns:a16="http://schemas.microsoft.com/office/drawing/2014/main" id="{A11B7DAA-814D-E441-BE33-11FDF953745D}"/>
                  </a:ext>
                </a:extLst>
              </p:cNvPr>
              <p:cNvSpPr txBox="1"/>
              <p:nvPr/>
            </p:nvSpPr>
            <p:spPr>
              <a:xfrm>
                <a:off x="1403271" y="2734514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0" name="Lorem ipsum dolor sit amet, consectetur adipiscing elit.">
                <a:extLst>
                  <a:ext uri="{FF2B5EF4-FFF2-40B4-BE49-F238E27FC236}">
                    <a16:creationId xmlns:a16="http://schemas.microsoft.com/office/drawing/2014/main" id="{6A2B9BCD-A394-4A43-A320-F0C0316809FD}"/>
                  </a:ext>
                </a:extLst>
              </p:cNvPr>
              <p:cNvSpPr txBox="1"/>
              <p:nvPr/>
            </p:nvSpPr>
            <p:spPr>
              <a:xfrm>
                <a:off x="1118691" y="3050266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71" name="Title demo text">
                <a:extLst>
                  <a:ext uri="{FF2B5EF4-FFF2-40B4-BE49-F238E27FC236}">
                    <a16:creationId xmlns:a16="http://schemas.microsoft.com/office/drawing/2014/main" id="{304E9BB3-C52F-354F-9466-F2A5AB988742}"/>
                  </a:ext>
                </a:extLst>
              </p:cNvPr>
              <p:cNvSpPr txBox="1"/>
              <p:nvPr/>
            </p:nvSpPr>
            <p:spPr>
              <a:xfrm>
                <a:off x="1403271" y="4291781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2" name="Lorem ipsum dolor sit amet, consectetur adipiscing elit.">
                <a:extLst>
                  <a:ext uri="{FF2B5EF4-FFF2-40B4-BE49-F238E27FC236}">
                    <a16:creationId xmlns:a16="http://schemas.microsoft.com/office/drawing/2014/main" id="{1D8FD454-5CB0-E948-A126-215F780D8950}"/>
                  </a:ext>
                </a:extLst>
              </p:cNvPr>
              <p:cNvSpPr txBox="1"/>
              <p:nvPr/>
            </p:nvSpPr>
            <p:spPr>
              <a:xfrm>
                <a:off x="1118691" y="4607533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73" name="Title demo text">
                <a:extLst>
                  <a:ext uri="{FF2B5EF4-FFF2-40B4-BE49-F238E27FC236}">
                    <a16:creationId xmlns:a16="http://schemas.microsoft.com/office/drawing/2014/main" id="{53878356-AB6F-1C47-A60E-E1806302183A}"/>
                  </a:ext>
                </a:extLst>
              </p:cNvPr>
              <p:cNvSpPr txBox="1"/>
              <p:nvPr/>
            </p:nvSpPr>
            <p:spPr>
              <a:xfrm>
                <a:off x="1403271" y="5849048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4" name="Lorem ipsum dolor sit amet, consectetur adipiscing elit.">
                <a:extLst>
                  <a:ext uri="{FF2B5EF4-FFF2-40B4-BE49-F238E27FC236}">
                    <a16:creationId xmlns:a16="http://schemas.microsoft.com/office/drawing/2014/main" id="{EB6348BC-EB18-FB44-B080-00D2478CC6EC}"/>
                  </a:ext>
                </a:extLst>
              </p:cNvPr>
              <p:cNvSpPr txBox="1"/>
              <p:nvPr/>
            </p:nvSpPr>
            <p:spPr>
              <a:xfrm>
                <a:off x="1118691" y="6164800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75" name="Title demo text">
                <a:extLst>
                  <a:ext uri="{FF2B5EF4-FFF2-40B4-BE49-F238E27FC236}">
                    <a16:creationId xmlns:a16="http://schemas.microsoft.com/office/drawing/2014/main" id="{8A3E99B3-B060-574B-AC46-2514FF4BA7BD}"/>
                  </a:ext>
                </a:extLst>
              </p:cNvPr>
              <p:cNvSpPr txBox="1"/>
              <p:nvPr/>
            </p:nvSpPr>
            <p:spPr>
              <a:xfrm>
                <a:off x="1403271" y="7406316"/>
                <a:ext cx="1923139" cy="331714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8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6" name="Lorem ipsum dolor sit amet, consectetur adipiscing elit.">
                <a:extLst>
                  <a:ext uri="{FF2B5EF4-FFF2-40B4-BE49-F238E27FC236}">
                    <a16:creationId xmlns:a16="http://schemas.microsoft.com/office/drawing/2014/main" id="{4439F30D-EC54-F34A-9AAB-F03E5F655B55}"/>
                  </a:ext>
                </a:extLst>
              </p:cNvPr>
              <p:cNvSpPr txBox="1"/>
              <p:nvPr/>
            </p:nvSpPr>
            <p:spPr>
              <a:xfrm>
                <a:off x="1118691" y="7722066"/>
                <a:ext cx="2207719" cy="793379"/>
              </a:xfrm>
              <a:prstGeom prst="rect">
                <a:avLst/>
              </a:prstGeom>
              <a:noFill/>
              <a:ln w="3175" cap="flat">
                <a:noFill/>
                <a:miter lim="400000"/>
              </a:ln>
              <a:effectLst/>
              <a:extLst>
                <a:ext uri="{C572A759-6A51-4108-AA02-DFA0A04FC94B}">
  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  </a:ext>
              </a:extLst>
            </p:spPr>
            <p:txBody>
              <a:bodyPr wrap="square" lIns="27093" tIns="27093" rIns="27093" bIns="27093" numCol="1" anchor="t">
                <a:spAutoFit/>
              </a:bodyPr>
              <a:lstStyle>
                <a:lvl1pPr algn="r" defTabSz="325120">
                  <a:defRPr sz="16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087078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27093" tIns="27093" rIns="27093" bIns="27093" numCol="1" spcCol="38100" rtlCol="0" anchor="ctr">
        <a:spAutoFit/>
      </a:bodyPr>
      <a:lstStyle>
        <a:defPPr marL="0" marR="0" indent="0" algn="ctr" defTabSz="587022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134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2021-02-10T15:35:47Z</dcterms:modified>
</cp:coreProperties>
</file>