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3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19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27094" y="541866"/>
            <a:ext cx="13058988" cy="870599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1667183" y="1009226"/>
            <a:ext cx="9672321" cy="644821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6841066" y="1727199"/>
            <a:ext cx="6116322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160173" y="4978400"/>
            <a:ext cx="4439921" cy="29599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8405707" y="1679786"/>
            <a:ext cx="3948854" cy="394885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52832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A2B6B4C3-BC1F-294B-9FBD-DBA4104C4960}"/>
              </a:ext>
            </a:extLst>
          </p:cNvPr>
          <p:cNvGrpSpPr/>
          <p:nvPr/>
        </p:nvGrpSpPr>
        <p:grpSpPr>
          <a:xfrm>
            <a:off x="1118691" y="1177246"/>
            <a:ext cx="10756729" cy="7338199"/>
            <a:chOff x="1118691" y="1177246"/>
            <a:chExt cx="10756729" cy="733819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FD345171-FF19-574C-850B-6E7776F3329F}"/>
                </a:ext>
              </a:extLst>
            </p:cNvPr>
            <p:cNvGrpSpPr/>
            <p:nvPr/>
          </p:nvGrpSpPr>
          <p:grpSpPr>
            <a:xfrm>
              <a:off x="3933281" y="2253520"/>
              <a:ext cx="5134098" cy="5262040"/>
              <a:chOff x="3933281" y="2253520"/>
              <a:chExt cx="5134098" cy="5262040"/>
            </a:xfrm>
          </p:grpSpPr>
          <p:grpSp>
            <p:nvGrpSpPr>
              <p:cNvPr id="736" name="Group"/>
              <p:cNvGrpSpPr/>
              <p:nvPr/>
            </p:nvGrpSpPr>
            <p:grpSpPr>
              <a:xfrm>
                <a:off x="3933281" y="2253520"/>
                <a:ext cx="5134098" cy="5262040"/>
                <a:chOff x="0" y="0"/>
                <a:chExt cx="5134096" cy="5262038"/>
              </a:xfrm>
            </p:grpSpPr>
            <p:sp>
              <p:nvSpPr>
                <p:cNvPr id="726" name="Shape"/>
                <p:cNvSpPr/>
                <p:nvPr/>
              </p:nvSpPr>
              <p:spPr>
                <a:xfrm>
                  <a:off x="3580887" y="1098580"/>
                  <a:ext cx="1420605" cy="9229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2" h="21506" extrusionOk="0">
                      <a:moveTo>
                        <a:pt x="2407" y="0"/>
                      </a:moveTo>
                      <a:lnTo>
                        <a:pt x="0" y="5091"/>
                      </a:lnTo>
                      <a:cubicBezTo>
                        <a:pt x="1769" y="7170"/>
                        <a:pt x="3348" y="9608"/>
                        <a:pt x="4689" y="12338"/>
                      </a:cubicBezTo>
                      <a:cubicBezTo>
                        <a:pt x="5809" y="14619"/>
                        <a:pt x="6757" y="17087"/>
                        <a:pt x="7514" y="19696"/>
                      </a:cubicBezTo>
                      <a:cubicBezTo>
                        <a:pt x="7710" y="20367"/>
                        <a:pt x="8056" y="20908"/>
                        <a:pt x="8490" y="21218"/>
                      </a:cubicBezTo>
                      <a:cubicBezTo>
                        <a:pt x="8983" y="21570"/>
                        <a:pt x="9548" y="21600"/>
                        <a:pt x="10056" y="21302"/>
                      </a:cubicBezTo>
                      <a:lnTo>
                        <a:pt x="17266" y="17680"/>
                      </a:lnTo>
                      <a:lnTo>
                        <a:pt x="17466" y="18601"/>
                      </a:lnTo>
                      <a:cubicBezTo>
                        <a:pt x="17500" y="18804"/>
                        <a:pt x="17607" y="18959"/>
                        <a:pt x="17741" y="18999"/>
                      </a:cubicBezTo>
                      <a:cubicBezTo>
                        <a:pt x="17880" y="19041"/>
                        <a:pt x="18022" y="18951"/>
                        <a:pt x="18102" y="18772"/>
                      </a:cubicBezTo>
                      <a:lnTo>
                        <a:pt x="21433" y="12872"/>
                      </a:lnTo>
                      <a:cubicBezTo>
                        <a:pt x="21553" y="12703"/>
                        <a:pt x="21600" y="12443"/>
                        <a:pt x="21555" y="12203"/>
                      </a:cubicBezTo>
                      <a:cubicBezTo>
                        <a:pt x="21509" y="11957"/>
                        <a:pt x="21377" y="11777"/>
                        <a:pt x="21212" y="11737"/>
                      </a:cubicBezTo>
                      <a:lnTo>
                        <a:pt x="16175" y="10071"/>
                      </a:lnTo>
                      <a:cubicBezTo>
                        <a:pt x="16033" y="10057"/>
                        <a:pt x="15897" y="10162"/>
                        <a:pt x="15820" y="10346"/>
                      </a:cubicBezTo>
                      <a:cubicBezTo>
                        <a:pt x="15758" y="10492"/>
                        <a:pt x="15743" y="10670"/>
                        <a:pt x="15776" y="10836"/>
                      </a:cubicBezTo>
                      <a:lnTo>
                        <a:pt x="15955" y="11661"/>
                      </a:lnTo>
                      <a:lnTo>
                        <a:pt x="10850" y="14246"/>
                      </a:lnTo>
                      <a:cubicBezTo>
                        <a:pt x="10721" y="14292"/>
                        <a:pt x="10587" y="14278"/>
                        <a:pt x="10463" y="14203"/>
                      </a:cubicBezTo>
                      <a:cubicBezTo>
                        <a:pt x="10305" y="14106"/>
                        <a:pt x="10176" y="13919"/>
                        <a:pt x="10105" y="13681"/>
                      </a:cubicBezTo>
                      <a:cubicBezTo>
                        <a:pt x="9190" y="11164"/>
                        <a:pt x="8119" y="8790"/>
                        <a:pt x="6906" y="6589"/>
                      </a:cubicBezTo>
                      <a:cubicBezTo>
                        <a:pt x="5564" y="4154"/>
                        <a:pt x="4054" y="1944"/>
                        <a:pt x="240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27" name="Shape"/>
                <p:cNvSpPr/>
                <p:nvPr/>
              </p:nvSpPr>
              <p:spPr>
                <a:xfrm>
                  <a:off x="4154704" y="2075233"/>
                  <a:ext cx="979393" cy="128051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55" h="21571" extrusionOk="0">
                      <a:moveTo>
                        <a:pt x="5701" y="0"/>
                      </a:moveTo>
                      <a:lnTo>
                        <a:pt x="0" y="1463"/>
                      </a:lnTo>
                      <a:cubicBezTo>
                        <a:pt x="888" y="3743"/>
                        <a:pt x="1387" y="6102"/>
                        <a:pt x="1483" y="8479"/>
                      </a:cubicBezTo>
                      <a:cubicBezTo>
                        <a:pt x="1572" y="10692"/>
                        <a:pt x="1312" y="12904"/>
                        <a:pt x="707" y="15070"/>
                      </a:cubicBezTo>
                      <a:cubicBezTo>
                        <a:pt x="582" y="15661"/>
                        <a:pt x="737" y="16268"/>
                        <a:pt x="1148" y="16778"/>
                      </a:cubicBezTo>
                      <a:cubicBezTo>
                        <a:pt x="1554" y="17282"/>
                        <a:pt x="2183" y="17659"/>
                        <a:pt x="2920" y="17840"/>
                      </a:cubicBezTo>
                      <a:lnTo>
                        <a:pt x="13408" y="20418"/>
                      </a:lnTo>
                      <a:lnTo>
                        <a:pt x="13141" y="21026"/>
                      </a:lnTo>
                      <a:cubicBezTo>
                        <a:pt x="13065" y="21166"/>
                        <a:pt x="13102" y="21328"/>
                        <a:pt x="13235" y="21441"/>
                      </a:cubicBezTo>
                      <a:cubicBezTo>
                        <a:pt x="13372" y="21558"/>
                        <a:pt x="13586" y="21600"/>
                        <a:pt x="13780" y="21550"/>
                      </a:cubicBezTo>
                      <a:lnTo>
                        <a:pt x="20994" y="20366"/>
                      </a:lnTo>
                      <a:cubicBezTo>
                        <a:pt x="21229" y="20349"/>
                        <a:pt x="21429" y="20233"/>
                        <a:pt x="21514" y="20064"/>
                      </a:cubicBezTo>
                      <a:cubicBezTo>
                        <a:pt x="21600" y="19891"/>
                        <a:pt x="21549" y="19696"/>
                        <a:pt x="21382" y="19563"/>
                      </a:cubicBezTo>
                      <a:lnTo>
                        <a:pt x="16497" y="15242"/>
                      </a:lnTo>
                      <a:cubicBezTo>
                        <a:pt x="16341" y="15139"/>
                        <a:pt x="16123" y="15107"/>
                        <a:pt x="15929" y="15162"/>
                      </a:cubicBezTo>
                      <a:cubicBezTo>
                        <a:pt x="15776" y="15205"/>
                        <a:pt x="15655" y="15298"/>
                        <a:pt x="15598" y="15415"/>
                      </a:cubicBezTo>
                      <a:lnTo>
                        <a:pt x="15312" y="16066"/>
                      </a:lnTo>
                      <a:lnTo>
                        <a:pt x="7688" y="14177"/>
                      </a:lnTo>
                      <a:cubicBezTo>
                        <a:pt x="7468" y="14097"/>
                        <a:pt x="7292" y="13956"/>
                        <a:pt x="7203" y="13782"/>
                      </a:cubicBezTo>
                      <a:cubicBezTo>
                        <a:pt x="7132" y="13646"/>
                        <a:pt x="7118" y="13496"/>
                        <a:pt x="7161" y="13353"/>
                      </a:cubicBezTo>
                      <a:cubicBezTo>
                        <a:pt x="7488" y="11164"/>
                        <a:pt x="7537" y="8956"/>
                        <a:pt x="7308" y="6760"/>
                      </a:cubicBezTo>
                      <a:cubicBezTo>
                        <a:pt x="7070" y="4471"/>
                        <a:pt x="6533" y="2206"/>
                        <a:pt x="5701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28" name="Shape"/>
                <p:cNvSpPr/>
                <p:nvPr/>
              </p:nvSpPr>
              <p:spPr>
                <a:xfrm>
                  <a:off x="3637415" y="3196878"/>
                  <a:ext cx="739739" cy="145204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87" h="21576" extrusionOk="0">
                      <a:moveTo>
                        <a:pt x="14097" y="0"/>
                      </a:moveTo>
                      <a:cubicBezTo>
                        <a:pt x="12778" y="1817"/>
                        <a:pt x="11055" y="3553"/>
                        <a:pt x="8966" y="5170"/>
                      </a:cubicBezTo>
                      <a:cubicBezTo>
                        <a:pt x="6828" y="6826"/>
                        <a:pt x="4321" y="8346"/>
                        <a:pt x="1491" y="9703"/>
                      </a:cubicBezTo>
                      <a:cubicBezTo>
                        <a:pt x="699" y="10010"/>
                        <a:pt x="175" y="10465"/>
                        <a:pt x="36" y="10968"/>
                      </a:cubicBezTo>
                      <a:cubicBezTo>
                        <a:pt x="-113" y="11510"/>
                        <a:pt x="197" y="12060"/>
                        <a:pt x="886" y="12480"/>
                      </a:cubicBezTo>
                      <a:lnTo>
                        <a:pt x="9433" y="18552"/>
                      </a:lnTo>
                      <a:lnTo>
                        <a:pt x="8504" y="18895"/>
                      </a:lnTo>
                      <a:cubicBezTo>
                        <a:pt x="8282" y="18965"/>
                        <a:pt x="8158" y="19095"/>
                        <a:pt x="8186" y="19228"/>
                      </a:cubicBezTo>
                      <a:cubicBezTo>
                        <a:pt x="8216" y="19366"/>
                        <a:pt x="8404" y="19482"/>
                        <a:pt x="8663" y="19523"/>
                      </a:cubicBezTo>
                      <a:lnTo>
                        <a:pt x="17578" y="21520"/>
                      </a:lnTo>
                      <a:cubicBezTo>
                        <a:pt x="17847" y="21600"/>
                        <a:pt x="18182" y="21594"/>
                        <a:pt x="18442" y="21507"/>
                      </a:cubicBezTo>
                      <a:cubicBezTo>
                        <a:pt x="18709" y="21417"/>
                        <a:pt x="18850" y="21257"/>
                        <a:pt x="18805" y="21095"/>
                      </a:cubicBezTo>
                      <a:lnTo>
                        <a:pt x="17931" y="16075"/>
                      </a:lnTo>
                      <a:cubicBezTo>
                        <a:pt x="17867" y="15939"/>
                        <a:pt x="17662" y="15833"/>
                        <a:pt x="17399" y="15795"/>
                      </a:cubicBezTo>
                      <a:cubicBezTo>
                        <a:pt x="17191" y="15766"/>
                        <a:pt x="16968" y="15785"/>
                        <a:pt x="16789" y="15846"/>
                      </a:cubicBezTo>
                      <a:lnTo>
                        <a:pt x="15895" y="16174"/>
                      </a:lnTo>
                      <a:lnTo>
                        <a:pt x="9865" y="11941"/>
                      </a:lnTo>
                      <a:cubicBezTo>
                        <a:pt x="9644" y="11820"/>
                        <a:pt x="9517" y="11662"/>
                        <a:pt x="9503" y="11497"/>
                      </a:cubicBezTo>
                      <a:cubicBezTo>
                        <a:pt x="9489" y="11337"/>
                        <a:pt x="9580" y="11180"/>
                        <a:pt x="9766" y="11052"/>
                      </a:cubicBezTo>
                      <a:cubicBezTo>
                        <a:pt x="12427" y="9626"/>
                        <a:pt x="14781" y="8055"/>
                        <a:pt x="16779" y="6370"/>
                      </a:cubicBezTo>
                      <a:cubicBezTo>
                        <a:pt x="18691" y="4756"/>
                        <a:pt x="20267" y="3046"/>
                        <a:pt x="21487" y="1265"/>
                      </a:cubicBezTo>
                      <a:lnTo>
                        <a:pt x="14097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29" name="Shape"/>
                <p:cNvSpPr/>
                <p:nvPr/>
              </p:nvSpPr>
              <p:spPr>
                <a:xfrm>
                  <a:off x="2561806" y="3998274"/>
                  <a:ext cx="1093801" cy="126376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0" h="21592" extrusionOk="0">
                      <a:moveTo>
                        <a:pt x="18465" y="0"/>
                      </a:moveTo>
                      <a:cubicBezTo>
                        <a:pt x="16189" y="1340"/>
                        <a:pt x="13730" y="2430"/>
                        <a:pt x="11144" y="3246"/>
                      </a:cubicBezTo>
                      <a:cubicBezTo>
                        <a:pt x="8745" y="4002"/>
                        <a:pt x="6252" y="4517"/>
                        <a:pt x="3716" y="4779"/>
                      </a:cubicBezTo>
                      <a:cubicBezTo>
                        <a:pt x="3038" y="4819"/>
                        <a:pt x="2402" y="5080"/>
                        <a:pt x="1936" y="5509"/>
                      </a:cubicBezTo>
                      <a:cubicBezTo>
                        <a:pt x="1456" y="5953"/>
                        <a:pt x="1192" y="6540"/>
                        <a:pt x="1204" y="7148"/>
                      </a:cubicBezTo>
                      <a:lnTo>
                        <a:pt x="1245" y="15725"/>
                      </a:lnTo>
                      <a:lnTo>
                        <a:pt x="496" y="15722"/>
                      </a:lnTo>
                      <a:cubicBezTo>
                        <a:pt x="319" y="15711"/>
                        <a:pt x="150" y="15787"/>
                        <a:pt x="61" y="15921"/>
                      </a:cubicBezTo>
                      <a:cubicBezTo>
                        <a:pt x="-30" y="16059"/>
                        <a:pt x="-18" y="16231"/>
                        <a:pt x="92" y="16359"/>
                      </a:cubicBezTo>
                      <a:lnTo>
                        <a:pt x="3430" y="21302"/>
                      </a:lnTo>
                      <a:cubicBezTo>
                        <a:pt x="3515" y="21470"/>
                        <a:pt x="3701" y="21582"/>
                        <a:pt x="3912" y="21591"/>
                      </a:cubicBezTo>
                      <a:cubicBezTo>
                        <a:pt x="4128" y="21600"/>
                        <a:pt x="4333" y="21500"/>
                        <a:pt x="4435" y="21334"/>
                      </a:cubicBezTo>
                      <a:lnTo>
                        <a:pt x="7870" y="16362"/>
                      </a:lnTo>
                      <a:cubicBezTo>
                        <a:pt x="7941" y="16214"/>
                        <a:pt x="7915" y="16044"/>
                        <a:pt x="7800" y="15918"/>
                      </a:cubicBezTo>
                      <a:cubicBezTo>
                        <a:pt x="7709" y="15818"/>
                        <a:pt x="7572" y="15756"/>
                        <a:pt x="7425" y="15751"/>
                      </a:cubicBezTo>
                      <a:lnTo>
                        <a:pt x="6650" y="15749"/>
                      </a:lnTo>
                      <a:lnTo>
                        <a:pt x="6646" y="9675"/>
                      </a:lnTo>
                      <a:cubicBezTo>
                        <a:pt x="6630" y="9521"/>
                        <a:pt x="6678" y="9368"/>
                        <a:pt x="6778" y="9240"/>
                      </a:cubicBezTo>
                      <a:cubicBezTo>
                        <a:pt x="6908" y="9073"/>
                        <a:pt x="7117" y="8964"/>
                        <a:pt x="7348" y="8945"/>
                      </a:cubicBezTo>
                      <a:cubicBezTo>
                        <a:pt x="9835" y="8532"/>
                        <a:pt x="12264" y="7899"/>
                        <a:pt x="14601" y="7055"/>
                      </a:cubicBezTo>
                      <a:cubicBezTo>
                        <a:pt x="17054" y="6168"/>
                        <a:pt x="19393" y="5055"/>
                        <a:pt x="21570" y="3733"/>
                      </a:cubicBezTo>
                      <a:lnTo>
                        <a:pt x="18465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30" name="Shape"/>
                <p:cNvSpPr/>
                <p:nvPr/>
              </p:nvSpPr>
              <p:spPr>
                <a:xfrm>
                  <a:off x="1156070" y="4048490"/>
                  <a:ext cx="1356177" cy="8248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4" h="21531" extrusionOk="0">
                      <a:moveTo>
                        <a:pt x="8069" y="2"/>
                      </a:moveTo>
                      <a:cubicBezTo>
                        <a:pt x="7926" y="8"/>
                        <a:pt x="7781" y="36"/>
                        <a:pt x="7640" y="91"/>
                      </a:cubicBezTo>
                      <a:cubicBezTo>
                        <a:pt x="7107" y="298"/>
                        <a:pt x="6643" y="839"/>
                        <a:pt x="6348" y="1595"/>
                      </a:cubicBezTo>
                      <a:lnTo>
                        <a:pt x="1707" y="12137"/>
                      </a:lnTo>
                      <a:lnTo>
                        <a:pt x="1136" y="11454"/>
                      </a:lnTo>
                      <a:cubicBezTo>
                        <a:pt x="1027" y="11302"/>
                        <a:pt x="872" y="11268"/>
                        <a:pt x="742" y="11365"/>
                      </a:cubicBezTo>
                      <a:cubicBezTo>
                        <a:pt x="606" y="11465"/>
                        <a:pt x="522" y="11688"/>
                        <a:pt x="524" y="11931"/>
                      </a:cubicBezTo>
                      <a:lnTo>
                        <a:pt x="10" y="20639"/>
                      </a:lnTo>
                      <a:cubicBezTo>
                        <a:pt x="-26" y="20912"/>
                        <a:pt x="37" y="21196"/>
                        <a:pt x="170" y="21371"/>
                      </a:cubicBezTo>
                      <a:cubicBezTo>
                        <a:pt x="307" y="21549"/>
                        <a:pt x="493" y="21582"/>
                        <a:pt x="649" y="21455"/>
                      </a:cubicBezTo>
                      <a:lnTo>
                        <a:pt x="5608" y="17961"/>
                      </a:lnTo>
                      <a:cubicBezTo>
                        <a:pt x="5735" y="17832"/>
                        <a:pt x="5810" y="17603"/>
                        <a:pt x="5804" y="17358"/>
                      </a:cubicBezTo>
                      <a:cubicBezTo>
                        <a:pt x="5798" y="17165"/>
                        <a:pt x="5742" y="16982"/>
                        <a:pt x="5648" y="16863"/>
                      </a:cubicBezTo>
                      <a:lnTo>
                        <a:pt x="5232" y="16363"/>
                      </a:lnTo>
                      <a:lnTo>
                        <a:pt x="8510" y="8910"/>
                      </a:lnTo>
                      <a:cubicBezTo>
                        <a:pt x="8577" y="8709"/>
                        <a:pt x="8682" y="8556"/>
                        <a:pt x="8812" y="8472"/>
                      </a:cubicBezTo>
                      <a:cubicBezTo>
                        <a:pt x="8981" y="8364"/>
                        <a:pt x="9171" y="8383"/>
                        <a:pt x="9329" y="8530"/>
                      </a:cubicBezTo>
                      <a:cubicBezTo>
                        <a:pt x="11294" y="10034"/>
                        <a:pt x="13349" y="11199"/>
                        <a:pt x="15462" y="12003"/>
                      </a:cubicBezTo>
                      <a:cubicBezTo>
                        <a:pt x="17468" y="12765"/>
                        <a:pt x="19516" y="13201"/>
                        <a:pt x="21574" y="13301"/>
                      </a:cubicBezTo>
                      <a:lnTo>
                        <a:pt x="21533" y="6241"/>
                      </a:lnTo>
                      <a:cubicBezTo>
                        <a:pt x="19363" y="6110"/>
                        <a:pt x="17210" y="5551"/>
                        <a:pt x="15122" y="4572"/>
                      </a:cubicBezTo>
                      <a:cubicBezTo>
                        <a:pt x="13090" y="3618"/>
                        <a:pt x="11132" y="2273"/>
                        <a:pt x="9291" y="568"/>
                      </a:cubicBezTo>
                      <a:cubicBezTo>
                        <a:pt x="8925" y="175"/>
                        <a:pt x="8499" y="-18"/>
                        <a:pt x="8069" y="2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31" name="Shape"/>
                <p:cNvSpPr/>
                <p:nvPr/>
              </p:nvSpPr>
              <p:spPr>
                <a:xfrm>
                  <a:off x="124692" y="3229762"/>
                  <a:ext cx="1415690" cy="92376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2" h="21587" extrusionOk="0">
                      <a:moveTo>
                        <a:pt x="12305" y="2"/>
                      </a:moveTo>
                      <a:cubicBezTo>
                        <a:pt x="12065" y="-13"/>
                        <a:pt x="11825" y="37"/>
                        <a:pt x="11594" y="150"/>
                      </a:cubicBezTo>
                      <a:lnTo>
                        <a:pt x="4296" y="3790"/>
                      </a:lnTo>
                      <a:lnTo>
                        <a:pt x="4101" y="2911"/>
                      </a:lnTo>
                      <a:cubicBezTo>
                        <a:pt x="4066" y="2708"/>
                        <a:pt x="3956" y="2555"/>
                        <a:pt x="3822" y="2516"/>
                      </a:cubicBezTo>
                      <a:cubicBezTo>
                        <a:pt x="3682" y="2475"/>
                        <a:pt x="3540" y="2567"/>
                        <a:pt x="3460" y="2747"/>
                      </a:cubicBezTo>
                      <a:lnTo>
                        <a:pt x="138" y="8693"/>
                      </a:lnTo>
                      <a:cubicBezTo>
                        <a:pt x="18" y="8863"/>
                        <a:pt x="-28" y="9120"/>
                        <a:pt x="18" y="9360"/>
                      </a:cubicBezTo>
                      <a:cubicBezTo>
                        <a:pt x="65" y="9606"/>
                        <a:pt x="199" y="9788"/>
                        <a:pt x="364" y="9828"/>
                      </a:cubicBezTo>
                      <a:lnTo>
                        <a:pt x="5424" y="11458"/>
                      </a:lnTo>
                      <a:cubicBezTo>
                        <a:pt x="5567" y="11471"/>
                        <a:pt x="5701" y="11363"/>
                        <a:pt x="5778" y="11178"/>
                      </a:cubicBezTo>
                      <a:cubicBezTo>
                        <a:pt x="5839" y="11032"/>
                        <a:pt x="5856" y="10853"/>
                        <a:pt x="5823" y="10687"/>
                      </a:cubicBezTo>
                      <a:lnTo>
                        <a:pt x="5638" y="9848"/>
                      </a:lnTo>
                      <a:lnTo>
                        <a:pt x="10721" y="7282"/>
                      </a:lnTo>
                      <a:cubicBezTo>
                        <a:pt x="10854" y="7217"/>
                        <a:pt x="10999" y="7229"/>
                        <a:pt x="11127" y="7314"/>
                      </a:cubicBezTo>
                      <a:cubicBezTo>
                        <a:pt x="11275" y="7412"/>
                        <a:pt x="11390" y="7601"/>
                        <a:pt x="11445" y="7834"/>
                      </a:cubicBezTo>
                      <a:cubicBezTo>
                        <a:pt x="12398" y="10438"/>
                        <a:pt x="13515" y="12892"/>
                        <a:pt x="14780" y="15162"/>
                      </a:cubicBezTo>
                      <a:cubicBezTo>
                        <a:pt x="16097" y="17526"/>
                        <a:pt x="17568" y="19681"/>
                        <a:pt x="19170" y="21587"/>
                      </a:cubicBezTo>
                      <a:lnTo>
                        <a:pt x="21572" y="16500"/>
                      </a:lnTo>
                      <a:cubicBezTo>
                        <a:pt x="19899" y="14494"/>
                        <a:pt x="18399" y="12169"/>
                        <a:pt x="17106" y="9584"/>
                      </a:cubicBezTo>
                      <a:cubicBezTo>
                        <a:pt x="15925" y="7222"/>
                        <a:pt x="14925" y="4659"/>
                        <a:pt x="14129" y="1944"/>
                      </a:cubicBezTo>
                      <a:cubicBezTo>
                        <a:pt x="13916" y="1172"/>
                        <a:pt x="13514" y="558"/>
                        <a:pt x="13008" y="238"/>
                      </a:cubicBezTo>
                      <a:cubicBezTo>
                        <a:pt x="12783" y="96"/>
                        <a:pt x="12544" y="18"/>
                        <a:pt x="12305" y="2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32" name="Shape"/>
                <p:cNvSpPr/>
                <p:nvPr/>
              </p:nvSpPr>
              <p:spPr>
                <a:xfrm>
                  <a:off x="0" y="1906415"/>
                  <a:ext cx="969130" cy="12668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55" h="21593" extrusionOk="0">
                      <a:moveTo>
                        <a:pt x="8150" y="12"/>
                      </a:moveTo>
                      <a:cubicBezTo>
                        <a:pt x="8054" y="-7"/>
                        <a:pt x="7952" y="-4"/>
                        <a:pt x="7853" y="21"/>
                      </a:cubicBezTo>
                      <a:lnTo>
                        <a:pt x="567" y="1228"/>
                      </a:lnTo>
                      <a:cubicBezTo>
                        <a:pt x="329" y="1245"/>
                        <a:pt x="127" y="1363"/>
                        <a:pt x="42" y="1534"/>
                      </a:cubicBezTo>
                      <a:cubicBezTo>
                        <a:pt x="-45" y="1708"/>
                        <a:pt x="6" y="1906"/>
                        <a:pt x="175" y="2041"/>
                      </a:cubicBezTo>
                      <a:lnTo>
                        <a:pt x="5119" y="6409"/>
                      </a:lnTo>
                      <a:cubicBezTo>
                        <a:pt x="5277" y="6514"/>
                        <a:pt x="5497" y="6543"/>
                        <a:pt x="5693" y="6488"/>
                      </a:cubicBezTo>
                      <a:cubicBezTo>
                        <a:pt x="5848" y="6444"/>
                        <a:pt x="5970" y="6350"/>
                        <a:pt x="6028" y="6232"/>
                      </a:cubicBezTo>
                      <a:lnTo>
                        <a:pt x="6317" y="5567"/>
                      </a:lnTo>
                      <a:lnTo>
                        <a:pt x="13854" y="7429"/>
                      </a:lnTo>
                      <a:cubicBezTo>
                        <a:pt x="14061" y="7497"/>
                        <a:pt x="14230" y="7617"/>
                        <a:pt x="14333" y="7770"/>
                      </a:cubicBezTo>
                      <a:cubicBezTo>
                        <a:pt x="14434" y="7919"/>
                        <a:pt x="14463" y="8090"/>
                        <a:pt x="14421" y="8254"/>
                      </a:cubicBezTo>
                      <a:cubicBezTo>
                        <a:pt x="14054" y="10430"/>
                        <a:pt x="13979" y="12629"/>
                        <a:pt x="14196" y="14817"/>
                      </a:cubicBezTo>
                      <a:cubicBezTo>
                        <a:pt x="14424" y="17114"/>
                        <a:pt x="14975" y="19386"/>
                        <a:pt x="15835" y="21593"/>
                      </a:cubicBezTo>
                      <a:lnTo>
                        <a:pt x="21555" y="20197"/>
                      </a:lnTo>
                      <a:cubicBezTo>
                        <a:pt x="20692" y="17935"/>
                        <a:pt x="20196" y="15601"/>
                        <a:pt x="20083" y="13246"/>
                      </a:cubicBezTo>
                      <a:cubicBezTo>
                        <a:pt x="19976" y="11004"/>
                        <a:pt x="20215" y="8758"/>
                        <a:pt x="20794" y="6558"/>
                      </a:cubicBezTo>
                      <a:cubicBezTo>
                        <a:pt x="21019" y="5924"/>
                        <a:pt x="20885" y="5246"/>
                        <a:pt x="20422" y="4693"/>
                      </a:cubicBezTo>
                      <a:cubicBezTo>
                        <a:pt x="19998" y="4187"/>
                        <a:pt x="19330" y="3827"/>
                        <a:pt x="18566" y="3690"/>
                      </a:cubicBezTo>
                      <a:lnTo>
                        <a:pt x="8241" y="1146"/>
                      </a:lnTo>
                      <a:lnTo>
                        <a:pt x="8500" y="551"/>
                      </a:lnTo>
                      <a:cubicBezTo>
                        <a:pt x="8576" y="410"/>
                        <a:pt x="8539" y="246"/>
                        <a:pt x="8405" y="132"/>
                      </a:cubicBezTo>
                      <a:cubicBezTo>
                        <a:pt x="8335" y="73"/>
                        <a:pt x="8246" y="32"/>
                        <a:pt x="8150" y="12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33" name="Shape"/>
                <p:cNvSpPr/>
                <p:nvPr/>
              </p:nvSpPr>
              <p:spPr>
                <a:xfrm>
                  <a:off x="747364" y="606640"/>
                  <a:ext cx="751995" cy="145200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0" h="21597" extrusionOk="0">
                      <a:moveTo>
                        <a:pt x="3608" y="0"/>
                      </a:moveTo>
                      <a:cubicBezTo>
                        <a:pt x="3460" y="3"/>
                        <a:pt x="3314" y="27"/>
                        <a:pt x="3187" y="71"/>
                      </a:cubicBezTo>
                      <a:cubicBezTo>
                        <a:pt x="2927" y="163"/>
                        <a:pt x="2795" y="325"/>
                        <a:pt x="2844" y="486"/>
                      </a:cubicBezTo>
                      <a:lnTo>
                        <a:pt x="3843" y="5504"/>
                      </a:lnTo>
                      <a:cubicBezTo>
                        <a:pt x="3909" y="5639"/>
                        <a:pt x="4111" y="5745"/>
                        <a:pt x="4371" y="5781"/>
                      </a:cubicBezTo>
                      <a:cubicBezTo>
                        <a:pt x="4577" y="5809"/>
                        <a:pt x="4794" y="5790"/>
                        <a:pt x="4969" y="5727"/>
                      </a:cubicBezTo>
                      <a:lnTo>
                        <a:pt x="5943" y="5354"/>
                      </a:lnTo>
                      <a:lnTo>
                        <a:pt x="11749" y="9535"/>
                      </a:lnTo>
                      <a:cubicBezTo>
                        <a:pt x="11952" y="9668"/>
                        <a:pt x="12052" y="9836"/>
                        <a:pt x="12023" y="10005"/>
                      </a:cubicBezTo>
                      <a:cubicBezTo>
                        <a:pt x="11995" y="10163"/>
                        <a:pt x="11857" y="10312"/>
                        <a:pt x="11636" y="10422"/>
                      </a:cubicBezTo>
                      <a:cubicBezTo>
                        <a:pt x="9017" y="11859"/>
                        <a:pt x="6702" y="13437"/>
                        <a:pt x="4729" y="15130"/>
                      </a:cubicBezTo>
                      <a:cubicBezTo>
                        <a:pt x="2810" y="16776"/>
                        <a:pt x="1225" y="18519"/>
                        <a:pt x="0" y="20336"/>
                      </a:cubicBezTo>
                      <a:lnTo>
                        <a:pt x="7304" y="21597"/>
                      </a:lnTo>
                      <a:cubicBezTo>
                        <a:pt x="8634" y="19677"/>
                        <a:pt x="10425" y="17852"/>
                        <a:pt x="12635" y="16165"/>
                      </a:cubicBezTo>
                      <a:cubicBezTo>
                        <a:pt x="14843" y="14478"/>
                        <a:pt x="17451" y="12945"/>
                        <a:pt x="20398" y="11597"/>
                      </a:cubicBezTo>
                      <a:cubicBezTo>
                        <a:pt x="21040" y="11267"/>
                        <a:pt x="21435" y="10828"/>
                        <a:pt x="21514" y="10361"/>
                      </a:cubicBezTo>
                      <a:cubicBezTo>
                        <a:pt x="21600" y="9861"/>
                        <a:pt x="21319" y="9362"/>
                        <a:pt x="20726" y="8965"/>
                      </a:cubicBezTo>
                      <a:lnTo>
                        <a:pt x="12214" y="2940"/>
                      </a:lnTo>
                      <a:lnTo>
                        <a:pt x="13056" y="2617"/>
                      </a:lnTo>
                      <a:cubicBezTo>
                        <a:pt x="13273" y="2545"/>
                        <a:pt x="13391" y="2414"/>
                        <a:pt x="13359" y="2281"/>
                      </a:cubicBezTo>
                      <a:cubicBezTo>
                        <a:pt x="13326" y="2144"/>
                        <a:pt x="13140" y="2028"/>
                        <a:pt x="12884" y="1989"/>
                      </a:cubicBezTo>
                      <a:lnTo>
                        <a:pt x="4039" y="53"/>
                      </a:lnTo>
                      <a:cubicBezTo>
                        <a:pt x="3905" y="14"/>
                        <a:pt x="3755" y="-3"/>
                        <a:pt x="3608" y="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34" name="Shape"/>
                <p:cNvSpPr/>
                <p:nvPr/>
              </p:nvSpPr>
              <p:spPr>
                <a:xfrm>
                  <a:off x="1482931" y="0"/>
                  <a:ext cx="1093137" cy="12466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9" h="21594" extrusionOk="0">
                      <a:moveTo>
                        <a:pt x="17577" y="1"/>
                      </a:moveTo>
                      <a:cubicBezTo>
                        <a:pt x="17360" y="-6"/>
                        <a:pt x="17160" y="98"/>
                        <a:pt x="17061" y="267"/>
                      </a:cubicBezTo>
                      <a:lnTo>
                        <a:pt x="13690" y="5344"/>
                      </a:lnTo>
                      <a:cubicBezTo>
                        <a:pt x="13621" y="5495"/>
                        <a:pt x="13651" y="5668"/>
                        <a:pt x="13768" y="5794"/>
                      </a:cubicBezTo>
                      <a:cubicBezTo>
                        <a:pt x="13860" y="5894"/>
                        <a:pt x="13999" y="5950"/>
                        <a:pt x="14146" y="5954"/>
                      </a:cubicBezTo>
                      <a:lnTo>
                        <a:pt x="14868" y="5951"/>
                      </a:lnTo>
                      <a:lnTo>
                        <a:pt x="14858" y="11889"/>
                      </a:lnTo>
                      <a:cubicBezTo>
                        <a:pt x="14883" y="12029"/>
                        <a:pt x="14851" y="12172"/>
                        <a:pt x="14770" y="12294"/>
                      </a:cubicBezTo>
                      <a:cubicBezTo>
                        <a:pt x="14672" y="12441"/>
                        <a:pt x="14510" y="12546"/>
                        <a:pt x="14321" y="12585"/>
                      </a:cubicBezTo>
                      <a:cubicBezTo>
                        <a:pt x="11735" y="13038"/>
                        <a:pt x="9207" y="13715"/>
                        <a:pt x="6774" y="14610"/>
                      </a:cubicBezTo>
                      <a:cubicBezTo>
                        <a:pt x="4403" y="15483"/>
                        <a:pt x="2134" y="16558"/>
                        <a:pt x="0" y="17818"/>
                      </a:cubicBezTo>
                      <a:lnTo>
                        <a:pt x="3057" y="21594"/>
                      </a:lnTo>
                      <a:cubicBezTo>
                        <a:pt x="5182" y="20368"/>
                        <a:pt x="7456" y="19356"/>
                        <a:pt x="9838" y="18573"/>
                      </a:cubicBezTo>
                      <a:cubicBezTo>
                        <a:pt x="12370" y="17741"/>
                        <a:pt x="15007" y="17175"/>
                        <a:pt x="17691" y="16888"/>
                      </a:cubicBezTo>
                      <a:cubicBezTo>
                        <a:pt x="18390" y="16847"/>
                        <a:pt x="19047" y="16574"/>
                        <a:pt x="19527" y="16127"/>
                      </a:cubicBezTo>
                      <a:cubicBezTo>
                        <a:pt x="19979" y="15706"/>
                        <a:pt x="20243" y="15159"/>
                        <a:pt x="20276" y="14581"/>
                      </a:cubicBezTo>
                      <a:lnTo>
                        <a:pt x="20293" y="5918"/>
                      </a:lnTo>
                      <a:lnTo>
                        <a:pt x="21079" y="5912"/>
                      </a:lnTo>
                      <a:cubicBezTo>
                        <a:pt x="21256" y="5922"/>
                        <a:pt x="21424" y="5841"/>
                        <a:pt x="21510" y="5705"/>
                      </a:cubicBezTo>
                      <a:cubicBezTo>
                        <a:pt x="21600" y="5564"/>
                        <a:pt x="21585" y="5389"/>
                        <a:pt x="21473" y="5261"/>
                      </a:cubicBezTo>
                      <a:lnTo>
                        <a:pt x="18066" y="288"/>
                      </a:lnTo>
                      <a:cubicBezTo>
                        <a:pt x="17979" y="119"/>
                        <a:pt x="17788" y="7"/>
                        <a:pt x="17577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735" name="Shape"/>
                <p:cNvSpPr/>
                <p:nvPr/>
              </p:nvSpPr>
              <p:spPr>
                <a:xfrm>
                  <a:off x="2624069" y="379461"/>
                  <a:ext cx="1339034" cy="81886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4" h="21498" extrusionOk="0">
                      <a:moveTo>
                        <a:pt x="21163" y="4"/>
                      </a:moveTo>
                      <a:cubicBezTo>
                        <a:pt x="21078" y="-10"/>
                        <a:pt x="20994" y="15"/>
                        <a:pt x="20915" y="80"/>
                      </a:cubicBezTo>
                      <a:lnTo>
                        <a:pt x="15909" y="3662"/>
                      </a:lnTo>
                      <a:cubicBezTo>
                        <a:pt x="15781" y="3793"/>
                        <a:pt x="15708" y="4031"/>
                        <a:pt x="15716" y="4277"/>
                      </a:cubicBezTo>
                      <a:cubicBezTo>
                        <a:pt x="15723" y="4472"/>
                        <a:pt x="15781" y="4652"/>
                        <a:pt x="15876" y="4771"/>
                      </a:cubicBezTo>
                      <a:lnTo>
                        <a:pt x="16361" y="5336"/>
                      </a:lnTo>
                      <a:lnTo>
                        <a:pt x="12973" y="12833"/>
                      </a:lnTo>
                      <a:cubicBezTo>
                        <a:pt x="12891" y="13010"/>
                        <a:pt x="12780" y="13142"/>
                        <a:pt x="12650" y="13210"/>
                      </a:cubicBezTo>
                      <a:cubicBezTo>
                        <a:pt x="12486" y="13297"/>
                        <a:pt x="12307" y="13277"/>
                        <a:pt x="12152" y="13151"/>
                      </a:cubicBezTo>
                      <a:cubicBezTo>
                        <a:pt x="10310" y="11698"/>
                        <a:pt x="8378" y="10560"/>
                        <a:pt x="6391" y="9762"/>
                      </a:cubicBezTo>
                      <a:cubicBezTo>
                        <a:pt x="4304" y="8924"/>
                        <a:pt x="2166" y="8465"/>
                        <a:pt x="17" y="8389"/>
                      </a:cubicBezTo>
                      <a:lnTo>
                        <a:pt x="0" y="15432"/>
                      </a:lnTo>
                      <a:cubicBezTo>
                        <a:pt x="2152" y="15614"/>
                        <a:pt x="4284" y="16193"/>
                        <a:pt x="6355" y="17160"/>
                      </a:cubicBezTo>
                      <a:cubicBezTo>
                        <a:pt x="8347" y="18090"/>
                        <a:pt x="10271" y="19373"/>
                        <a:pt x="12091" y="20985"/>
                      </a:cubicBezTo>
                      <a:cubicBezTo>
                        <a:pt x="12584" y="21430"/>
                        <a:pt x="13154" y="21590"/>
                        <a:pt x="13711" y="21447"/>
                      </a:cubicBezTo>
                      <a:cubicBezTo>
                        <a:pt x="14285" y="21299"/>
                        <a:pt x="14810" y="20837"/>
                        <a:pt x="15199" y="20132"/>
                      </a:cubicBezTo>
                      <a:lnTo>
                        <a:pt x="19937" y="9511"/>
                      </a:lnTo>
                      <a:lnTo>
                        <a:pt x="20477" y="10144"/>
                      </a:lnTo>
                      <a:cubicBezTo>
                        <a:pt x="20589" y="10295"/>
                        <a:pt x="20742" y="10329"/>
                        <a:pt x="20874" y="10229"/>
                      </a:cubicBezTo>
                      <a:cubicBezTo>
                        <a:pt x="21010" y="10126"/>
                        <a:pt x="21098" y="9900"/>
                        <a:pt x="21094" y="9655"/>
                      </a:cubicBezTo>
                      <a:lnTo>
                        <a:pt x="21565" y="892"/>
                      </a:lnTo>
                      <a:cubicBezTo>
                        <a:pt x="21600" y="617"/>
                        <a:pt x="21536" y="330"/>
                        <a:pt x="21400" y="156"/>
                      </a:cubicBezTo>
                      <a:cubicBezTo>
                        <a:pt x="21330" y="67"/>
                        <a:pt x="21247" y="17"/>
                        <a:pt x="21163" y="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</p:grpSp>
          <p:sp>
            <p:nvSpPr>
              <p:cNvPr id="737" name="Circle"/>
              <p:cNvSpPr/>
              <p:nvPr/>
            </p:nvSpPr>
            <p:spPr>
              <a:xfrm>
                <a:off x="5263217" y="3639917"/>
                <a:ext cx="2478366" cy="2478367"/>
              </a:xfrm>
              <a:prstGeom prst="ellipse">
                <a:avLst/>
              </a:prstGeom>
              <a:solidFill>
                <a:schemeClr val="bg1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745" name="Group"/>
              <p:cNvGrpSpPr/>
              <p:nvPr/>
            </p:nvGrpSpPr>
            <p:grpSpPr>
              <a:xfrm>
                <a:off x="5436366" y="4107065"/>
                <a:ext cx="2132069" cy="1376911"/>
                <a:chOff x="0" y="0"/>
                <a:chExt cx="2132068" cy="1376910"/>
              </a:xfrm>
            </p:grpSpPr>
            <p:sp>
              <p:nvSpPr>
                <p:cNvPr id="738" name="10…"/>
                <p:cNvSpPr/>
                <p:nvPr/>
              </p:nvSpPr>
              <p:spPr>
                <a:xfrm>
                  <a:off x="0" y="0"/>
                  <a:ext cx="2132068" cy="10395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/>
                <a:p>
                  <a:pPr defTabSz="325120">
                    <a:defRPr sz="2800" b="0">
                      <a:solidFill>
                        <a:srgbClr val="1D1C21"/>
                      </a:solidFill>
                      <a:latin typeface="+mn-lt"/>
                      <a:ea typeface="+mn-ea"/>
                      <a:cs typeface="+mn-cs"/>
                      <a:sym typeface="DM Sans Bold"/>
                    </a:defRPr>
                  </a:pPr>
                  <a:r>
                    <a:rPr dirty="0">
                      <a:solidFill>
                        <a:schemeClr val="tx1"/>
                      </a:solidFill>
                    </a:rPr>
                    <a:t>10</a:t>
                  </a:r>
                </a:p>
                <a:p>
                  <a:pPr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pPr>
                  <a:r>
                    <a:rPr dirty="0">
                      <a:solidFill>
                        <a:schemeClr val="tx1"/>
                      </a:solidFill>
                    </a:rPr>
                    <a:t>Segments</a:t>
                  </a:r>
                </a:p>
                <a:p>
                  <a:pPr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pPr>
                  <a:r>
                    <a:rPr dirty="0">
                      <a:solidFill>
                        <a:schemeClr val="tx1"/>
                      </a:solidFill>
                    </a:rPr>
                    <a:t>Arrow Infographic</a:t>
                  </a:r>
                </a:p>
              </p:txBody>
            </p:sp>
            <p:grpSp>
              <p:nvGrpSpPr>
                <p:cNvPr id="744" name="Group"/>
                <p:cNvGrpSpPr/>
                <p:nvPr/>
              </p:nvGrpSpPr>
              <p:grpSpPr>
                <a:xfrm>
                  <a:off x="720491" y="1284890"/>
                  <a:ext cx="701963" cy="92020"/>
                  <a:chOff x="0" y="0"/>
                  <a:chExt cx="701961" cy="92018"/>
                </a:xfrm>
              </p:grpSpPr>
              <p:sp>
                <p:nvSpPr>
                  <p:cNvPr id="739" name="Circle"/>
                  <p:cNvSpPr/>
                  <p:nvPr/>
                </p:nvSpPr>
                <p:spPr>
                  <a:xfrm>
                    <a:off x="0" y="0"/>
                    <a:ext cx="92019" cy="92019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740" name="Circle"/>
                  <p:cNvSpPr/>
                  <p:nvPr/>
                </p:nvSpPr>
                <p:spPr>
                  <a:xfrm>
                    <a:off x="304971" y="0"/>
                    <a:ext cx="92020" cy="92019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741" name="Circle"/>
                  <p:cNvSpPr/>
                  <p:nvPr/>
                </p:nvSpPr>
                <p:spPr>
                  <a:xfrm>
                    <a:off x="609942" y="0"/>
                    <a:ext cx="92020" cy="92019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742" name="Circle"/>
                  <p:cNvSpPr/>
                  <p:nvPr/>
                </p:nvSpPr>
                <p:spPr>
                  <a:xfrm>
                    <a:off x="152485" y="0"/>
                    <a:ext cx="92020" cy="92019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743" name="Circle"/>
                  <p:cNvSpPr/>
                  <p:nvPr/>
                </p:nvSpPr>
                <p:spPr>
                  <a:xfrm>
                    <a:off x="457457" y="0"/>
                    <a:ext cx="92019" cy="92019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</p:grp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148FCF1B-2016-EA49-BC42-6D515E299E53}"/>
                </a:ext>
              </a:extLst>
            </p:cNvPr>
            <p:cNvGrpSpPr/>
            <p:nvPr/>
          </p:nvGrpSpPr>
          <p:grpSpPr>
            <a:xfrm>
              <a:off x="9667702" y="1177248"/>
              <a:ext cx="2207718" cy="7338197"/>
              <a:chOff x="9667702" y="1177248"/>
              <a:chExt cx="2207718" cy="7338197"/>
            </a:xfrm>
          </p:grpSpPr>
          <p:sp>
            <p:nvSpPr>
              <p:cNvPr id="55" name="Title demo text">
                <a:extLst>
                  <a:ext uri="{FF2B5EF4-FFF2-40B4-BE49-F238E27FC236}">
                    <a16:creationId xmlns:a16="http://schemas.microsoft.com/office/drawing/2014/main" id="{7953D291-0971-4143-BBB7-F12595F2753F}"/>
                  </a:ext>
                </a:extLst>
              </p:cNvPr>
              <p:cNvSpPr/>
              <p:nvPr/>
            </p:nvSpPr>
            <p:spPr>
              <a:xfrm>
                <a:off x="9674042" y="1177248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6" name="Lorem ipsum dolor sit amet, consectetur adipiscing elit.">
                <a:extLst>
                  <a:ext uri="{FF2B5EF4-FFF2-40B4-BE49-F238E27FC236}">
                    <a16:creationId xmlns:a16="http://schemas.microsoft.com/office/drawing/2014/main" id="{9171AF67-CCE1-104E-9AFA-7B861DB50B05}"/>
                  </a:ext>
                </a:extLst>
              </p:cNvPr>
              <p:cNvSpPr/>
              <p:nvPr/>
            </p:nvSpPr>
            <p:spPr>
              <a:xfrm>
                <a:off x="9667702" y="1493000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57" name="Title demo text">
                <a:extLst>
                  <a:ext uri="{FF2B5EF4-FFF2-40B4-BE49-F238E27FC236}">
                    <a16:creationId xmlns:a16="http://schemas.microsoft.com/office/drawing/2014/main" id="{DA15E128-A7F4-B244-9848-A9EE5DF91E29}"/>
                  </a:ext>
                </a:extLst>
              </p:cNvPr>
              <p:cNvSpPr/>
              <p:nvPr/>
            </p:nvSpPr>
            <p:spPr>
              <a:xfrm>
                <a:off x="9674042" y="2734514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8" name="Lorem ipsum dolor sit amet, consectetur adipiscing elit.">
                <a:extLst>
                  <a:ext uri="{FF2B5EF4-FFF2-40B4-BE49-F238E27FC236}">
                    <a16:creationId xmlns:a16="http://schemas.microsoft.com/office/drawing/2014/main" id="{364CCAC1-D671-D34E-9C6C-9E5F55FAA46C}"/>
                  </a:ext>
                </a:extLst>
              </p:cNvPr>
              <p:cNvSpPr/>
              <p:nvPr/>
            </p:nvSpPr>
            <p:spPr>
              <a:xfrm>
                <a:off x="9667702" y="3050266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59" name="Title demo text">
                <a:extLst>
                  <a:ext uri="{FF2B5EF4-FFF2-40B4-BE49-F238E27FC236}">
                    <a16:creationId xmlns:a16="http://schemas.microsoft.com/office/drawing/2014/main" id="{831D11AA-C1EB-9E4B-A06F-16532BB5E99A}"/>
                  </a:ext>
                </a:extLst>
              </p:cNvPr>
              <p:cNvSpPr/>
              <p:nvPr/>
            </p:nvSpPr>
            <p:spPr>
              <a:xfrm>
                <a:off x="9674042" y="4291781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0" name="Lorem ipsum dolor sit amet, consectetur adipiscing elit.">
                <a:extLst>
                  <a:ext uri="{FF2B5EF4-FFF2-40B4-BE49-F238E27FC236}">
                    <a16:creationId xmlns:a16="http://schemas.microsoft.com/office/drawing/2014/main" id="{25D348EA-875D-4B45-B429-5F120A34FA32}"/>
                  </a:ext>
                </a:extLst>
              </p:cNvPr>
              <p:cNvSpPr/>
              <p:nvPr/>
            </p:nvSpPr>
            <p:spPr>
              <a:xfrm>
                <a:off x="9667702" y="4607533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1" name="Title demo text">
                <a:extLst>
                  <a:ext uri="{FF2B5EF4-FFF2-40B4-BE49-F238E27FC236}">
                    <a16:creationId xmlns:a16="http://schemas.microsoft.com/office/drawing/2014/main" id="{A520CA28-8318-084C-9F79-7BC7066FCCFF}"/>
                  </a:ext>
                </a:extLst>
              </p:cNvPr>
              <p:cNvSpPr/>
              <p:nvPr/>
            </p:nvSpPr>
            <p:spPr>
              <a:xfrm>
                <a:off x="9674042" y="5849048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2" name="Lorem ipsum dolor sit amet, consectetur adipiscing elit.">
                <a:extLst>
                  <a:ext uri="{FF2B5EF4-FFF2-40B4-BE49-F238E27FC236}">
                    <a16:creationId xmlns:a16="http://schemas.microsoft.com/office/drawing/2014/main" id="{42AA79BF-5DE3-E547-9680-56C94FB813AC}"/>
                  </a:ext>
                </a:extLst>
              </p:cNvPr>
              <p:cNvSpPr/>
              <p:nvPr/>
            </p:nvSpPr>
            <p:spPr>
              <a:xfrm>
                <a:off x="9667702" y="6164800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3" name="Title demo text">
                <a:extLst>
                  <a:ext uri="{FF2B5EF4-FFF2-40B4-BE49-F238E27FC236}">
                    <a16:creationId xmlns:a16="http://schemas.microsoft.com/office/drawing/2014/main" id="{EFD63078-E732-BF47-B731-A08A8FC8F796}"/>
                  </a:ext>
                </a:extLst>
              </p:cNvPr>
              <p:cNvSpPr/>
              <p:nvPr/>
            </p:nvSpPr>
            <p:spPr>
              <a:xfrm>
                <a:off x="9674042" y="7406314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4" name="Lorem ipsum dolor sit amet, consectetur adipiscing elit.">
                <a:extLst>
                  <a:ext uri="{FF2B5EF4-FFF2-40B4-BE49-F238E27FC236}">
                    <a16:creationId xmlns:a16="http://schemas.microsoft.com/office/drawing/2014/main" id="{FABF5DA9-F0C8-C241-AE21-BAF025717E92}"/>
                  </a:ext>
                </a:extLst>
              </p:cNvPr>
              <p:cNvSpPr/>
              <p:nvPr/>
            </p:nvSpPr>
            <p:spPr>
              <a:xfrm>
                <a:off x="9667702" y="7722066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BCE5BD97-556F-5242-8906-2BB5D8D8027F}"/>
                </a:ext>
              </a:extLst>
            </p:cNvPr>
            <p:cNvGrpSpPr/>
            <p:nvPr/>
          </p:nvGrpSpPr>
          <p:grpSpPr>
            <a:xfrm>
              <a:off x="1118691" y="1177246"/>
              <a:ext cx="2207719" cy="7338199"/>
              <a:chOff x="1118691" y="1177246"/>
              <a:chExt cx="2207719" cy="7338199"/>
            </a:xfrm>
          </p:grpSpPr>
          <p:sp>
            <p:nvSpPr>
              <p:cNvPr id="66" name="Title demo text">
                <a:extLst>
                  <a:ext uri="{FF2B5EF4-FFF2-40B4-BE49-F238E27FC236}">
                    <a16:creationId xmlns:a16="http://schemas.microsoft.com/office/drawing/2014/main" id="{C1B390FB-FA70-8F43-8442-A129F0588594}"/>
                  </a:ext>
                </a:extLst>
              </p:cNvPr>
              <p:cNvSpPr txBox="1"/>
              <p:nvPr/>
            </p:nvSpPr>
            <p:spPr>
              <a:xfrm>
                <a:off x="1403271" y="1177246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7" name="Lorem ipsum dolor sit amet, consectetur adipiscing elit.">
                <a:extLst>
                  <a:ext uri="{FF2B5EF4-FFF2-40B4-BE49-F238E27FC236}">
                    <a16:creationId xmlns:a16="http://schemas.microsoft.com/office/drawing/2014/main" id="{25D126F6-07A7-234E-BD20-8185C5DA5C1C}"/>
                  </a:ext>
                </a:extLst>
              </p:cNvPr>
              <p:cNvSpPr txBox="1"/>
              <p:nvPr/>
            </p:nvSpPr>
            <p:spPr>
              <a:xfrm>
                <a:off x="1118691" y="1492998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68" name="Title demo text">
                <a:extLst>
                  <a:ext uri="{FF2B5EF4-FFF2-40B4-BE49-F238E27FC236}">
                    <a16:creationId xmlns:a16="http://schemas.microsoft.com/office/drawing/2014/main" id="{C07BAFEA-A746-9D4D-A703-22A581C0FCDE}"/>
                  </a:ext>
                </a:extLst>
              </p:cNvPr>
              <p:cNvSpPr txBox="1"/>
              <p:nvPr/>
            </p:nvSpPr>
            <p:spPr>
              <a:xfrm>
                <a:off x="1403271" y="2734514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9" name="Lorem ipsum dolor sit amet, consectetur adipiscing elit.">
                <a:extLst>
                  <a:ext uri="{FF2B5EF4-FFF2-40B4-BE49-F238E27FC236}">
                    <a16:creationId xmlns:a16="http://schemas.microsoft.com/office/drawing/2014/main" id="{EB8B6710-3751-3947-AC58-41319E82F4FB}"/>
                  </a:ext>
                </a:extLst>
              </p:cNvPr>
              <p:cNvSpPr txBox="1"/>
              <p:nvPr/>
            </p:nvSpPr>
            <p:spPr>
              <a:xfrm>
                <a:off x="1118691" y="3050266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70" name="Title demo text">
                <a:extLst>
                  <a:ext uri="{FF2B5EF4-FFF2-40B4-BE49-F238E27FC236}">
                    <a16:creationId xmlns:a16="http://schemas.microsoft.com/office/drawing/2014/main" id="{68C60B2C-0D9E-CF49-99D1-4C54550772F2}"/>
                  </a:ext>
                </a:extLst>
              </p:cNvPr>
              <p:cNvSpPr txBox="1"/>
              <p:nvPr/>
            </p:nvSpPr>
            <p:spPr>
              <a:xfrm>
                <a:off x="1403271" y="4291781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71" name="Lorem ipsum dolor sit amet, consectetur adipiscing elit.">
                <a:extLst>
                  <a:ext uri="{FF2B5EF4-FFF2-40B4-BE49-F238E27FC236}">
                    <a16:creationId xmlns:a16="http://schemas.microsoft.com/office/drawing/2014/main" id="{860EC10F-C8F4-BC4F-A008-CB19A45B1C2F}"/>
                  </a:ext>
                </a:extLst>
              </p:cNvPr>
              <p:cNvSpPr txBox="1"/>
              <p:nvPr/>
            </p:nvSpPr>
            <p:spPr>
              <a:xfrm>
                <a:off x="1118691" y="4607533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72" name="Title demo text">
                <a:extLst>
                  <a:ext uri="{FF2B5EF4-FFF2-40B4-BE49-F238E27FC236}">
                    <a16:creationId xmlns:a16="http://schemas.microsoft.com/office/drawing/2014/main" id="{A392CC54-8C3E-DE43-9703-56B710664978}"/>
                  </a:ext>
                </a:extLst>
              </p:cNvPr>
              <p:cNvSpPr txBox="1"/>
              <p:nvPr/>
            </p:nvSpPr>
            <p:spPr>
              <a:xfrm>
                <a:off x="1403271" y="5849048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73" name="Lorem ipsum dolor sit amet, consectetur adipiscing elit.">
                <a:extLst>
                  <a:ext uri="{FF2B5EF4-FFF2-40B4-BE49-F238E27FC236}">
                    <a16:creationId xmlns:a16="http://schemas.microsoft.com/office/drawing/2014/main" id="{900B4DC1-1C91-7247-A4F8-C1654416B0B8}"/>
                  </a:ext>
                </a:extLst>
              </p:cNvPr>
              <p:cNvSpPr txBox="1"/>
              <p:nvPr/>
            </p:nvSpPr>
            <p:spPr>
              <a:xfrm>
                <a:off x="1118691" y="6164800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74" name="Title demo text">
                <a:extLst>
                  <a:ext uri="{FF2B5EF4-FFF2-40B4-BE49-F238E27FC236}">
                    <a16:creationId xmlns:a16="http://schemas.microsoft.com/office/drawing/2014/main" id="{9DEC9AC3-A240-0145-9FF4-7B7E7B38D93A}"/>
                  </a:ext>
                </a:extLst>
              </p:cNvPr>
              <p:cNvSpPr txBox="1"/>
              <p:nvPr/>
            </p:nvSpPr>
            <p:spPr>
              <a:xfrm>
                <a:off x="1403271" y="7406316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75" name="Lorem ipsum dolor sit amet, consectetur adipiscing elit.">
                <a:extLst>
                  <a:ext uri="{FF2B5EF4-FFF2-40B4-BE49-F238E27FC236}">
                    <a16:creationId xmlns:a16="http://schemas.microsoft.com/office/drawing/2014/main" id="{90F82C00-8E28-604B-85A6-D4FAEC26A494}"/>
                  </a:ext>
                </a:extLst>
              </p:cNvPr>
              <p:cNvSpPr txBox="1"/>
              <p:nvPr/>
            </p:nvSpPr>
            <p:spPr>
              <a:xfrm>
                <a:off x="1118691" y="7722066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134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2021-02-10T15:36:08Z</dcterms:modified>
</cp:coreProperties>
</file>