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1" r:id="rId4"/>
    <p:sldMasterId id="214748367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DM Sans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DM Sans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DMSans-bold.fntdata"/><Relationship Id="rId11" Type="http://schemas.openxmlformats.org/officeDocument/2006/relationships/font" Target="fonts/DMSansMedium-boldItalic.fntdata"/><Relationship Id="rId10" Type="http://schemas.openxmlformats.org/officeDocument/2006/relationships/font" Target="fonts/DMSansMedium-italic.fntdata"/><Relationship Id="rId21" Type="http://schemas.openxmlformats.org/officeDocument/2006/relationships/font" Target="fonts/DMSans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DMSans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DMSans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c278cf2d05_2_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1c278cf2d05_2_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Horizontal" type="tx">
  <p:cSld name="TITLE_AND_BODY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1172238" y="-147637"/>
            <a:ext cx="6800850" cy="4533900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 txBox="1"/>
          <p:nvPr>
            <p:ph type="title"/>
          </p:nvPr>
        </p:nvSpPr>
        <p:spPr>
          <a:xfrm>
            <a:off x="238125" y="3567113"/>
            <a:ext cx="8667750" cy="7524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" type="body"/>
          </p:nvPr>
        </p:nvSpPr>
        <p:spPr>
          <a:xfrm>
            <a:off x="238125" y="4291013"/>
            <a:ext cx="866775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Centre">
  <p:cSld name="Title - Centr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/>
          <p:nvPr>
            <p:ph type="title"/>
          </p:nvPr>
        </p:nvSpPr>
        <p:spPr>
          <a:xfrm>
            <a:off x="666750" y="17002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Vertical">
  <p:cSld name="Photo - Vertical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/>
          <p:nvPr>
            <p:ph idx="2" type="pic"/>
          </p:nvPr>
        </p:nvSpPr>
        <p:spPr>
          <a:xfrm>
            <a:off x="4810125" y="357188"/>
            <a:ext cx="4300538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7"/>
          <p:cNvSpPr txBox="1"/>
          <p:nvPr>
            <p:ph type="title"/>
          </p:nvPr>
        </p:nvSpPr>
        <p:spPr>
          <a:xfrm>
            <a:off x="619125" y="357188"/>
            <a:ext cx="3833813" cy="2081213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619125" y="2447925"/>
            <a:ext cx="3833813" cy="2147888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Top">
  <p:cSld name="Title - Top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Bullets">
  <p:cSld name="Title &amp; Bullets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7" name="Google Shape;77;p19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 &amp; Photo">
  <p:cSld name="Title, Bullets &amp; Photo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/>
          <p:nvPr>
            <p:ph idx="2" type="pic"/>
          </p:nvPr>
        </p:nvSpPr>
        <p:spPr>
          <a:xfrm>
            <a:off x="4110038" y="1181100"/>
            <a:ext cx="5229225" cy="3486150"/>
          </a:xfrm>
          <a:prstGeom prst="rect">
            <a:avLst/>
          </a:prstGeom>
          <a:noFill/>
          <a:ln>
            <a:noFill/>
          </a:ln>
        </p:spPr>
      </p:sp>
      <p:sp>
        <p:nvSpPr>
          <p:cNvPr id="80" name="Google Shape;80;p20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81" name="Google Shape;81;p20"/>
          <p:cNvSpPr txBox="1"/>
          <p:nvPr>
            <p:ph idx="1" type="body"/>
          </p:nvPr>
        </p:nvSpPr>
        <p:spPr>
          <a:xfrm>
            <a:off x="633413" y="1181100"/>
            <a:ext cx="38338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1pPr>
            <a:lvl2pPr indent="-342900" lvl="1" marL="9144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2pPr>
            <a:lvl3pPr indent="-342900" lvl="2" marL="13716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3pPr>
            <a:lvl4pPr indent="-342900" lvl="3" marL="18288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4pPr>
            <a:lvl5pPr indent="-342900" lvl="4" marL="22860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2" name="Google Shape;82;p20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llets">
  <p:cSld name="Bullets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 txBox="1"/>
          <p:nvPr>
            <p:ph idx="1" type="body"/>
          </p:nvPr>
        </p:nvSpPr>
        <p:spPr>
          <a:xfrm>
            <a:off x="633413" y="666750"/>
            <a:ext cx="7877175" cy="381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3 Up">
  <p:cSld name="Photo - 3 Up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>
            <p:ph idx="2" type="pic"/>
          </p:nvPr>
        </p:nvSpPr>
        <p:spPr>
          <a:xfrm>
            <a:off x="5737622" y="2643188"/>
            <a:ext cx="3121819" cy="2081213"/>
          </a:xfrm>
          <a:prstGeom prst="rect">
            <a:avLst/>
          </a:prstGeom>
          <a:noFill/>
          <a:ln>
            <a:noFill/>
          </a:ln>
        </p:spPr>
      </p:sp>
      <p:sp>
        <p:nvSpPr>
          <p:cNvPr id="88" name="Google Shape;88;p22"/>
          <p:cNvSpPr/>
          <p:nvPr>
            <p:ph idx="3" type="pic"/>
          </p:nvPr>
        </p:nvSpPr>
        <p:spPr>
          <a:xfrm>
            <a:off x="5910263" y="323850"/>
            <a:ext cx="2776538" cy="2776538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22"/>
          <p:cNvSpPr/>
          <p:nvPr>
            <p:ph idx="4" type="pic"/>
          </p:nvPr>
        </p:nvSpPr>
        <p:spPr>
          <a:xfrm>
            <a:off x="-371475" y="423863"/>
            <a:ext cx="6450806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22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Quot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3"/>
          <p:cNvSpPr txBox="1"/>
          <p:nvPr>
            <p:ph idx="1" type="body"/>
          </p:nvPr>
        </p:nvSpPr>
        <p:spPr>
          <a:xfrm>
            <a:off x="895350" y="3357563"/>
            <a:ext cx="7358062" cy="21957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"/>
              <a:buNone/>
              <a:defRPr i="1" sz="1200"/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3" name="Google Shape;93;p23"/>
          <p:cNvSpPr txBox="1"/>
          <p:nvPr>
            <p:ph idx="2" type="body"/>
          </p:nvPr>
        </p:nvSpPr>
        <p:spPr>
          <a:xfrm>
            <a:off x="895350" y="2278856"/>
            <a:ext cx="7358062" cy="309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4" name="Google Shape;94;p2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">
  <p:cSld name="Photo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4"/>
          <p:cNvSpPr/>
          <p:nvPr>
            <p:ph idx="2" type="pic"/>
          </p:nvPr>
        </p:nvSpPr>
        <p:spPr>
          <a:xfrm>
            <a:off x="-19050" y="-476250"/>
            <a:ext cx="9182100" cy="6121400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2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26"/>
          <p:cNvGrpSpPr/>
          <p:nvPr/>
        </p:nvGrpSpPr>
        <p:grpSpPr>
          <a:xfrm>
            <a:off x="786580" y="727257"/>
            <a:ext cx="7563324" cy="3699871"/>
            <a:chOff x="2097547" y="1939351"/>
            <a:chExt cx="20168863" cy="9866323"/>
          </a:xfrm>
        </p:grpSpPr>
        <p:grpSp>
          <p:nvGrpSpPr>
            <p:cNvPr id="105" name="Google Shape;105;p26"/>
            <p:cNvGrpSpPr/>
            <p:nvPr/>
          </p:nvGrpSpPr>
          <p:grpSpPr>
            <a:xfrm>
              <a:off x="7374903" y="1939351"/>
              <a:ext cx="9626432" cy="9866323"/>
              <a:chOff x="0" y="0"/>
              <a:chExt cx="9626431" cy="9866322"/>
            </a:xfrm>
          </p:grpSpPr>
          <p:sp>
            <p:nvSpPr>
              <p:cNvPr id="106" name="Google Shape;106;p26"/>
              <p:cNvSpPr/>
              <p:nvPr/>
            </p:nvSpPr>
            <p:spPr>
              <a:xfrm>
                <a:off x="6714163" y="2059838"/>
                <a:ext cx="2663633" cy="1730614"/>
              </a:xfrm>
              <a:custGeom>
                <a:rect b="b" l="l" r="r" t="t"/>
                <a:pathLst>
                  <a:path extrusionOk="0" h="21506" w="21572">
                    <a:moveTo>
                      <a:pt x="2407" y="0"/>
                    </a:moveTo>
                    <a:lnTo>
                      <a:pt x="0" y="5091"/>
                    </a:lnTo>
                    <a:cubicBezTo>
                      <a:pt x="1769" y="7170"/>
                      <a:pt x="3348" y="9608"/>
                      <a:pt x="4689" y="12338"/>
                    </a:cubicBezTo>
                    <a:cubicBezTo>
                      <a:pt x="5809" y="14619"/>
                      <a:pt x="6757" y="17087"/>
                      <a:pt x="7514" y="19696"/>
                    </a:cubicBezTo>
                    <a:cubicBezTo>
                      <a:pt x="7710" y="20367"/>
                      <a:pt x="8056" y="20908"/>
                      <a:pt x="8490" y="21218"/>
                    </a:cubicBezTo>
                    <a:cubicBezTo>
                      <a:pt x="8983" y="21570"/>
                      <a:pt x="9548" y="21600"/>
                      <a:pt x="10056" y="21302"/>
                    </a:cubicBezTo>
                    <a:lnTo>
                      <a:pt x="17266" y="17680"/>
                    </a:lnTo>
                    <a:lnTo>
                      <a:pt x="17466" y="18601"/>
                    </a:lnTo>
                    <a:cubicBezTo>
                      <a:pt x="17500" y="18804"/>
                      <a:pt x="17607" y="18959"/>
                      <a:pt x="17741" y="18999"/>
                    </a:cubicBezTo>
                    <a:cubicBezTo>
                      <a:pt x="17880" y="19041"/>
                      <a:pt x="18022" y="18951"/>
                      <a:pt x="18102" y="18772"/>
                    </a:cubicBezTo>
                    <a:lnTo>
                      <a:pt x="21433" y="12872"/>
                    </a:lnTo>
                    <a:cubicBezTo>
                      <a:pt x="21553" y="12703"/>
                      <a:pt x="21600" y="12443"/>
                      <a:pt x="21555" y="12203"/>
                    </a:cubicBezTo>
                    <a:cubicBezTo>
                      <a:pt x="21509" y="11957"/>
                      <a:pt x="21377" y="11777"/>
                      <a:pt x="21212" y="11737"/>
                    </a:cubicBezTo>
                    <a:lnTo>
                      <a:pt x="16175" y="10071"/>
                    </a:lnTo>
                    <a:cubicBezTo>
                      <a:pt x="16033" y="10057"/>
                      <a:pt x="15897" y="10162"/>
                      <a:pt x="15820" y="10346"/>
                    </a:cubicBezTo>
                    <a:cubicBezTo>
                      <a:pt x="15758" y="10492"/>
                      <a:pt x="15743" y="10670"/>
                      <a:pt x="15776" y="10836"/>
                    </a:cubicBezTo>
                    <a:lnTo>
                      <a:pt x="15955" y="11661"/>
                    </a:lnTo>
                    <a:lnTo>
                      <a:pt x="10850" y="14246"/>
                    </a:lnTo>
                    <a:cubicBezTo>
                      <a:pt x="10721" y="14292"/>
                      <a:pt x="10587" y="14278"/>
                      <a:pt x="10463" y="14203"/>
                    </a:cubicBezTo>
                    <a:cubicBezTo>
                      <a:pt x="10305" y="14106"/>
                      <a:pt x="10176" y="13919"/>
                      <a:pt x="10105" y="13681"/>
                    </a:cubicBezTo>
                    <a:cubicBezTo>
                      <a:pt x="9190" y="11164"/>
                      <a:pt x="8119" y="8790"/>
                      <a:pt x="6906" y="6589"/>
                    </a:cubicBezTo>
                    <a:cubicBezTo>
                      <a:pt x="5564" y="4154"/>
                      <a:pt x="4054" y="1944"/>
                      <a:pt x="240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7" name="Google Shape;107;p26"/>
              <p:cNvSpPr/>
              <p:nvPr/>
            </p:nvSpPr>
            <p:spPr>
              <a:xfrm>
                <a:off x="7790071" y="3891062"/>
                <a:ext cx="1836360" cy="2400962"/>
              </a:xfrm>
              <a:custGeom>
                <a:rect b="b" l="l" r="r" t="t"/>
                <a:pathLst>
                  <a:path extrusionOk="0" h="21571" w="21555">
                    <a:moveTo>
                      <a:pt x="5701" y="0"/>
                    </a:moveTo>
                    <a:lnTo>
                      <a:pt x="0" y="1463"/>
                    </a:lnTo>
                    <a:cubicBezTo>
                      <a:pt x="888" y="3743"/>
                      <a:pt x="1387" y="6102"/>
                      <a:pt x="1483" y="8479"/>
                    </a:cubicBezTo>
                    <a:cubicBezTo>
                      <a:pt x="1572" y="10692"/>
                      <a:pt x="1312" y="12904"/>
                      <a:pt x="707" y="15070"/>
                    </a:cubicBezTo>
                    <a:cubicBezTo>
                      <a:pt x="582" y="15661"/>
                      <a:pt x="737" y="16268"/>
                      <a:pt x="1148" y="16778"/>
                    </a:cubicBezTo>
                    <a:cubicBezTo>
                      <a:pt x="1554" y="17282"/>
                      <a:pt x="2183" y="17659"/>
                      <a:pt x="2920" y="17840"/>
                    </a:cubicBezTo>
                    <a:lnTo>
                      <a:pt x="13408" y="20418"/>
                    </a:lnTo>
                    <a:lnTo>
                      <a:pt x="13141" y="21026"/>
                    </a:lnTo>
                    <a:cubicBezTo>
                      <a:pt x="13065" y="21166"/>
                      <a:pt x="13102" y="21328"/>
                      <a:pt x="13235" y="21441"/>
                    </a:cubicBezTo>
                    <a:cubicBezTo>
                      <a:pt x="13372" y="21558"/>
                      <a:pt x="13586" y="21600"/>
                      <a:pt x="13780" y="21550"/>
                    </a:cubicBezTo>
                    <a:lnTo>
                      <a:pt x="20994" y="20366"/>
                    </a:lnTo>
                    <a:cubicBezTo>
                      <a:pt x="21229" y="20349"/>
                      <a:pt x="21429" y="20233"/>
                      <a:pt x="21514" y="20064"/>
                    </a:cubicBezTo>
                    <a:cubicBezTo>
                      <a:pt x="21600" y="19891"/>
                      <a:pt x="21549" y="19696"/>
                      <a:pt x="21382" y="19563"/>
                    </a:cubicBezTo>
                    <a:lnTo>
                      <a:pt x="16497" y="15242"/>
                    </a:lnTo>
                    <a:cubicBezTo>
                      <a:pt x="16341" y="15139"/>
                      <a:pt x="16123" y="15107"/>
                      <a:pt x="15929" y="15162"/>
                    </a:cubicBezTo>
                    <a:cubicBezTo>
                      <a:pt x="15776" y="15205"/>
                      <a:pt x="15655" y="15298"/>
                      <a:pt x="15598" y="15415"/>
                    </a:cubicBezTo>
                    <a:lnTo>
                      <a:pt x="15312" y="16066"/>
                    </a:lnTo>
                    <a:lnTo>
                      <a:pt x="7688" y="14177"/>
                    </a:lnTo>
                    <a:cubicBezTo>
                      <a:pt x="7468" y="14097"/>
                      <a:pt x="7292" y="13956"/>
                      <a:pt x="7203" y="13782"/>
                    </a:cubicBezTo>
                    <a:cubicBezTo>
                      <a:pt x="7132" y="13646"/>
                      <a:pt x="7118" y="13496"/>
                      <a:pt x="7161" y="13353"/>
                    </a:cubicBezTo>
                    <a:cubicBezTo>
                      <a:pt x="7488" y="11164"/>
                      <a:pt x="7537" y="8956"/>
                      <a:pt x="7308" y="6760"/>
                    </a:cubicBezTo>
                    <a:cubicBezTo>
                      <a:pt x="7070" y="4471"/>
                      <a:pt x="6533" y="2206"/>
                      <a:pt x="570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8" name="Google Shape;108;p26"/>
              <p:cNvSpPr/>
              <p:nvPr/>
            </p:nvSpPr>
            <p:spPr>
              <a:xfrm>
                <a:off x="6820154" y="5994146"/>
                <a:ext cx="1387008" cy="2722581"/>
              </a:xfrm>
              <a:custGeom>
                <a:rect b="b" l="l" r="r" t="t"/>
                <a:pathLst>
                  <a:path extrusionOk="0" h="21576" w="21487">
                    <a:moveTo>
                      <a:pt x="14097" y="0"/>
                    </a:moveTo>
                    <a:cubicBezTo>
                      <a:pt x="12778" y="1817"/>
                      <a:pt x="11055" y="3553"/>
                      <a:pt x="8966" y="5170"/>
                    </a:cubicBezTo>
                    <a:cubicBezTo>
                      <a:pt x="6828" y="6826"/>
                      <a:pt x="4321" y="8346"/>
                      <a:pt x="1491" y="9703"/>
                    </a:cubicBezTo>
                    <a:cubicBezTo>
                      <a:pt x="699" y="10010"/>
                      <a:pt x="175" y="10465"/>
                      <a:pt x="36" y="10968"/>
                    </a:cubicBezTo>
                    <a:cubicBezTo>
                      <a:pt x="-113" y="11510"/>
                      <a:pt x="197" y="12060"/>
                      <a:pt x="886" y="12480"/>
                    </a:cubicBezTo>
                    <a:lnTo>
                      <a:pt x="9433" y="18552"/>
                    </a:lnTo>
                    <a:lnTo>
                      <a:pt x="8504" y="18895"/>
                    </a:lnTo>
                    <a:cubicBezTo>
                      <a:pt x="8282" y="18965"/>
                      <a:pt x="8158" y="19095"/>
                      <a:pt x="8186" y="19228"/>
                    </a:cubicBezTo>
                    <a:cubicBezTo>
                      <a:pt x="8216" y="19366"/>
                      <a:pt x="8404" y="19482"/>
                      <a:pt x="8663" y="19523"/>
                    </a:cubicBezTo>
                    <a:lnTo>
                      <a:pt x="17578" y="21520"/>
                    </a:lnTo>
                    <a:cubicBezTo>
                      <a:pt x="17847" y="21600"/>
                      <a:pt x="18182" y="21594"/>
                      <a:pt x="18442" y="21507"/>
                    </a:cubicBezTo>
                    <a:cubicBezTo>
                      <a:pt x="18709" y="21417"/>
                      <a:pt x="18850" y="21257"/>
                      <a:pt x="18805" y="21095"/>
                    </a:cubicBezTo>
                    <a:lnTo>
                      <a:pt x="17931" y="16075"/>
                    </a:lnTo>
                    <a:cubicBezTo>
                      <a:pt x="17867" y="15939"/>
                      <a:pt x="17662" y="15833"/>
                      <a:pt x="17399" y="15795"/>
                    </a:cubicBezTo>
                    <a:cubicBezTo>
                      <a:pt x="17191" y="15766"/>
                      <a:pt x="16968" y="15785"/>
                      <a:pt x="16789" y="15846"/>
                    </a:cubicBezTo>
                    <a:lnTo>
                      <a:pt x="15895" y="16174"/>
                    </a:lnTo>
                    <a:lnTo>
                      <a:pt x="9865" y="11941"/>
                    </a:lnTo>
                    <a:cubicBezTo>
                      <a:pt x="9644" y="11820"/>
                      <a:pt x="9517" y="11662"/>
                      <a:pt x="9503" y="11497"/>
                    </a:cubicBezTo>
                    <a:cubicBezTo>
                      <a:pt x="9489" y="11337"/>
                      <a:pt x="9580" y="11180"/>
                      <a:pt x="9766" y="11052"/>
                    </a:cubicBezTo>
                    <a:cubicBezTo>
                      <a:pt x="12427" y="9626"/>
                      <a:pt x="14781" y="8055"/>
                      <a:pt x="16779" y="6370"/>
                    </a:cubicBezTo>
                    <a:cubicBezTo>
                      <a:pt x="18691" y="4756"/>
                      <a:pt x="20267" y="3046"/>
                      <a:pt x="21487" y="1265"/>
                    </a:cubicBezTo>
                    <a:lnTo>
                      <a:pt x="14097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9" name="Google Shape;109;p26"/>
              <p:cNvSpPr/>
              <p:nvPr/>
            </p:nvSpPr>
            <p:spPr>
              <a:xfrm>
                <a:off x="4803386" y="7496763"/>
                <a:ext cx="2050877" cy="2369559"/>
              </a:xfrm>
              <a:custGeom>
                <a:rect b="b" l="l" r="r" t="t"/>
                <a:pathLst>
                  <a:path extrusionOk="0" h="21592" w="21570">
                    <a:moveTo>
                      <a:pt x="18465" y="0"/>
                    </a:moveTo>
                    <a:cubicBezTo>
                      <a:pt x="16189" y="1340"/>
                      <a:pt x="13730" y="2430"/>
                      <a:pt x="11144" y="3246"/>
                    </a:cubicBezTo>
                    <a:cubicBezTo>
                      <a:pt x="8745" y="4002"/>
                      <a:pt x="6252" y="4517"/>
                      <a:pt x="3716" y="4779"/>
                    </a:cubicBezTo>
                    <a:cubicBezTo>
                      <a:pt x="3038" y="4819"/>
                      <a:pt x="2402" y="5080"/>
                      <a:pt x="1936" y="5509"/>
                    </a:cubicBezTo>
                    <a:cubicBezTo>
                      <a:pt x="1456" y="5953"/>
                      <a:pt x="1192" y="6540"/>
                      <a:pt x="1204" y="7148"/>
                    </a:cubicBezTo>
                    <a:lnTo>
                      <a:pt x="1245" y="15725"/>
                    </a:lnTo>
                    <a:lnTo>
                      <a:pt x="496" y="15722"/>
                    </a:lnTo>
                    <a:cubicBezTo>
                      <a:pt x="319" y="15711"/>
                      <a:pt x="150" y="15787"/>
                      <a:pt x="61" y="15921"/>
                    </a:cubicBezTo>
                    <a:cubicBezTo>
                      <a:pt x="-30" y="16059"/>
                      <a:pt x="-18" y="16231"/>
                      <a:pt x="92" y="16359"/>
                    </a:cubicBezTo>
                    <a:lnTo>
                      <a:pt x="3430" y="21302"/>
                    </a:lnTo>
                    <a:cubicBezTo>
                      <a:pt x="3515" y="21470"/>
                      <a:pt x="3701" y="21582"/>
                      <a:pt x="3912" y="21591"/>
                    </a:cubicBezTo>
                    <a:cubicBezTo>
                      <a:pt x="4128" y="21600"/>
                      <a:pt x="4333" y="21500"/>
                      <a:pt x="4435" y="21334"/>
                    </a:cubicBezTo>
                    <a:lnTo>
                      <a:pt x="7870" y="16362"/>
                    </a:lnTo>
                    <a:cubicBezTo>
                      <a:pt x="7941" y="16214"/>
                      <a:pt x="7915" y="16044"/>
                      <a:pt x="7800" y="15918"/>
                    </a:cubicBezTo>
                    <a:cubicBezTo>
                      <a:pt x="7709" y="15818"/>
                      <a:pt x="7572" y="15756"/>
                      <a:pt x="7425" y="15751"/>
                    </a:cubicBezTo>
                    <a:lnTo>
                      <a:pt x="6650" y="15749"/>
                    </a:lnTo>
                    <a:lnTo>
                      <a:pt x="6646" y="9675"/>
                    </a:lnTo>
                    <a:cubicBezTo>
                      <a:pt x="6630" y="9521"/>
                      <a:pt x="6678" y="9368"/>
                      <a:pt x="6778" y="9240"/>
                    </a:cubicBezTo>
                    <a:cubicBezTo>
                      <a:pt x="6908" y="9073"/>
                      <a:pt x="7117" y="8964"/>
                      <a:pt x="7348" y="8945"/>
                    </a:cubicBezTo>
                    <a:cubicBezTo>
                      <a:pt x="9835" y="8532"/>
                      <a:pt x="12264" y="7899"/>
                      <a:pt x="14601" y="7055"/>
                    </a:cubicBezTo>
                    <a:cubicBezTo>
                      <a:pt x="17054" y="6168"/>
                      <a:pt x="19393" y="5055"/>
                      <a:pt x="21570" y="3733"/>
                    </a:cubicBezTo>
                    <a:lnTo>
                      <a:pt x="18465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0" name="Google Shape;110;p26"/>
              <p:cNvSpPr/>
              <p:nvPr/>
            </p:nvSpPr>
            <p:spPr>
              <a:xfrm>
                <a:off x="2167631" y="7590918"/>
                <a:ext cx="2542831" cy="1546668"/>
              </a:xfrm>
              <a:custGeom>
                <a:rect b="b" l="l" r="r" t="t"/>
                <a:pathLst>
                  <a:path extrusionOk="0" h="21531" w="21574">
                    <a:moveTo>
                      <a:pt x="8069" y="2"/>
                    </a:moveTo>
                    <a:cubicBezTo>
                      <a:pt x="7926" y="8"/>
                      <a:pt x="7781" y="36"/>
                      <a:pt x="7640" y="91"/>
                    </a:cubicBezTo>
                    <a:cubicBezTo>
                      <a:pt x="7107" y="298"/>
                      <a:pt x="6643" y="839"/>
                      <a:pt x="6348" y="1595"/>
                    </a:cubicBezTo>
                    <a:lnTo>
                      <a:pt x="1707" y="12137"/>
                    </a:lnTo>
                    <a:lnTo>
                      <a:pt x="1136" y="11454"/>
                    </a:lnTo>
                    <a:cubicBezTo>
                      <a:pt x="1027" y="11302"/>
                      <a:pt x="872" y="11268"/>
                      <a:pt x="742" y="11365"/>
                    </a:cubicBezTo>
                    <a:cubicBezTo>
                      <a:pt x="606" y="11465"/>
                      <a:pt x="522" y="11688"/>
                      <a:pt x="524" y="11931"/>
                    </a:cubicBezTo>
                    <a:lnTo>
                      <a:pt x="10" y="20639"/>
                    </a:lnTo>
                    <a:cubicBezTo>
                      <a:pt x="-26" y="20912"/>
                      <a:pt x="37" y="21196"/>
                      <a:pt x="170" y="21371"/>
                    </a:cubicBezTo>
                    <a:cubicBezTo>
                      <a:pt x="307" y="21549"/>
                      <a:pt x="493" y="21582"/>
                      <a:pt x="649" y="21455"/>
                    </a:cubicBezTo>
                    <a:lnTo>
                      <a:pt x="5608" y="17961"/>
                    </a:lnTo>
                    <a:cubicBezTo>
                      <a:pt x="5735" y="17832"/>
                      <a:pt x="5810" y="17603"/>
                      <a:pt x="5804" y="17358"/>
                    </a:cubicBezTo>
                    <a:cubicBezTo>
                      <a:pt x="5798" y="17165"/>
                      <a:pt x="5742" y="16982"/>
                      <a:pt x="5648" y="16863"/>
                    </a:cubicBezTo>
                    <a:lnTo>
                      <a:pt x="5232" y="16363"/>
                    </a:lnTo>
                    <a:lnTo>
                      <a:pt x="8510" y="8910"/>
                    </a:lnTo>
                    <a:cubicBezTo>
                      <a:pt x="8577" y="8709"/>
                      <a:pt x="8682" y="8556"/>
                      <a:pt x="8812" y="8472"/>
                    </a:cubicBezTo>
                    <a:cubicBezTo>
                      <a:pt x="8981" y="8364"/>
                      <a:pt x="9171" y="8383"/>
                      <a:pt x="9329" y="8530"/>
                    </a:cubicBezTo>
                    <a:cubicBezTo>
                      <a:pt x="11294" y="10034"/>
                      <a:pt x="13349" y="11199"/>
                      <a:pt x="15462" y="12003"/>
                    </a:cubicBezTo>
                    <a:cubicBezTo>
                      <a:pt x="17468" y="12765"/>
                      <a:pt x="19516" y="13201"/>
                      <a:pt x="21574" y="13301"/>
                    </a:cubicBezTo>
                    <a:lnTo>
                      <a:pt x="21533" y="6241"/>
                    </a:lnTo>
                    <a:cubicBezTo>
                      <a:pt x="19363" y="6110"/>
                      <a:pt x="17210" y="5551"/>
                      <a:pt x="15122" y="4572"/>
                    </a:cubicBezTo>
                    <a:cubicBezTo>
                      <a:pt x="13090" y="3618"/>
                      <a:pt x="11132" y="2273"/>
                      <a:pt x="9291" y="568"/>
                    </a:cubicBezTo>
                    <a:cubicBezTo>
                      <a:pt x="8925" y="175"/>
                      <a:pt x="8499" y="-18"/>
                      <a:pt x="8069" y="2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1" name="Google Shape;111;p26"/>
              <p:cNvSpPr/>
              <p:nvPr/>
            </p:nvSpPr>
            <p:spPr>
              <a:xfrm>
                <a:off x="233798" y="6055804"/>
                <a:ext cx="2654418" cy="1732057"/>
              </a:xfrm>
              <a:custGeom>
                <a:rect b="b" l="l" r="r" t="t"/>
                <a:pathLst>
                  <a:path extrusionOk="0" h="21587" w="21572">
                    <a:moveTo>
                      <a:pt x="12305" y="2"/>
                    </a:moveTo>
                    <a:cubicBezTo>
                      <a:pt x="12065" y="-13"/>
                      <a:pt x="11825" y="37"/>
                      <a:pt x="11594" y="150"/>
                    </a:cubicBezTo>
                    <a:lnTo>
                      <a:pt x="4296" y="3790"/>
                    </a:lnTo>
                    <a:lnTo>
                      <a:pt x="4101" y="2911"/>
                    </a:lnTo>
                    <a:cubicBezTo>
                      <a:pt x="4066" y="2708"/>
                      <a:pt x="3956" y="2555"/>
                      <a:pt x="3822" y="2516"/>
                    </a:cubicBezTo>
                    <a:cubicBezTo>
                      <a:pt x="3682" y="2475"/>
                      <a:pt x="3540" y="2567"/>
                      <a:pt x="3460" y="2747"/>
                    </a:cubicBezTo>
                    <a:lnTo>
                      <a:pt x="138" y="8693"/>
                    </a:lnTo>
                    <a:cubicBezTo>
                      <a:pt x="18" y="8863"/>
                      <a:pt x="-28" y="9120"/>
                      <a:pt x="18" y="9360"/>
                    </a:cubicBezTo>
                    <a:cubicBezTo>
                      <a:pt x="65" y="9606"/>
                      <a:pt x="199" y="9788"/>
                      <a:pt x="364" y="9828"/>
                    </a:cubicBezTo>
                    <a:lnTo>
                      <a:pt x="5424" y="11458"/>
                    </a:lnTo>
                    <a:cubicBezTo>
                      <a:pt x="5567" y="11471"/>
                      <a:pt x="5701" y="11363"/>
                      <a:pt x="5778" y="11178"/>
                    </a:cubicBezTo>
                    <a:cubicBezTo>
                      <a:pt x="5839" y="11032"/>
                      <a:pt x="5856" y="10853"/>
                      <a:pt x="5823" y="10687"/>
                    </a:cubicBezTo>
                    <a:lnTo>
                      <a:pt x="5638" y="9848"/>
                    </a:lnTo>
                    <a:lnTo>
                      <a:pt x="10721" y="7282"/>
                    </a:lnTo>
                    <a:cubicBezTo>
                      <a:pt x="10854" y="7217"/>
                      <a:pt x="10999" y="7229"/>
                      <a:pt x="11127" y="7314"/>
                    </a:cubicBezTo>
                    <a:cubicBezTo>
                      <a:pt x="11275" y="7412"/>
                      <a:pt x="11390" y="7601"/>
                      <a:pt x="11445" y="7834"/>
                    </a:cubicBezTo>
                    <a:cubicBezTo>
                      <a:pt x="12398" y="10438"/>
                      <a:pt x="13515" y="12892"/>
                      <a:pt x="14780" y="15162"/>
                    </a:cubicBezTo>
                    <a:cubicBezTo>
                      <a:pt x="16097" y="17526"/>
                      <a:pt x="17568" y="19681"/>
                      <a:pt x="19170" y="21587"/>
                    </a:cubicBezTo>
                    <a:lnTo>
                      <a:pt x="21572" y="16500"/>
                    </a:lnTo>
                    <a:cubicBezTo>
                      <a:pt x="19899" y="14494"/>
                      <a:pt x="18399" y="12169"/>
                      <a:pt x="17106" y="9584"/>
                    </a:cubicBezTo>
                    <a:cubicBezTo>
                      <a:pt x="15925" y="7222"/>
                      <a:pt x="14925" y="4659"/>
                      <a:pt x="14129" y="1944"/>
                    </a:cubicBezTo>
                    <a:cubicBezTo>
                      <a:pt x="13916" y="1172"/>
                      <a:pt x="13514" y="558"/>
                      <a:pt x="13008" y="238"/>
                    </a:cubicBezTo>
                    <a:cubicBezTo>
                      <a:pt x="12783" y="96"/>
                      <a:pt x="12544" y="18"/>
                      <a:pt x="12305" y="2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2" name="Google Shape;112;p26"/>
              <p:cNvSpPr/>
              <p:nvPr/>
            </p:nvSpPr>
            <p:spPr>
              <a:xfrm>
                <a:off x="0" y="3574527"/>
                <a:ext cx="1817118" cy="2375379"/>
              </a:xfrm>
              <a:custGeom>
                <a:rect b="b" l="l" r="r" t="t"/>
                <a:pathLst>
                  <a:path extrusionOk="0" h="21593" w="21555">
                    <a:moveTo>
                      <a:pt x="8150" y="12"/>
                    </a:moveTo>
                    <a:cubicBezTo>
                      <a:pt x="8054" y="-7"/>
                      <a:pt x="7952" y="-4"/>
                      <a:pt x="7853" y="21"/>
                    </a:cubicBezTo>
                    <a:lnTo>
                      <a:pt x="567" y="1228"/>
                    </a:lnTo>
                    <a:cubicBezTo>
                      <a:pt x="329" y="1245"/>
                      <a:pt x="127" y="1363"/>
                      <a:pt x="42" y="1534"/>
                    </a:cubicBezTo>
                    <a:cubicBezTo>
                      <a:pt x="-45" y="1708"/>
                      <a:pt x="6" y="1906"/>
                      <a:pt x="175" y="2041"/>
                    </a:cubicBezTo>
                    <a:lnTo>
                      <a:pt x="5119" y="6409"/>
                    </a:lnTo>
                    <a:cubicBezTo>
                      <a:pt x="5277" y="6514"/>
                      <a:pt x="5497" y="6543"/>
                      <a:pt x="5693" y="6488"/>
                    </a:cubicBezTo>
                    <a:cubicBezTo>
                      <a:pt x="5848" y="6444"/>
                      <a:pt x="5970" y="6350"/>
                      <a:pt x="6028" y="6232"/>
                    </a:cubicBezTo>
                    <a:lnTo>
                      <a:pt x="6317" y="5567"/>
                    </a:lnTo>
                    <a:lnTo>
                      <a:pt x="13854" y="7429"/>
                    </a:lnTo>
                    <a:cubicBezTo>
                      <a:pt x="14061" y="7497"/>
                      <a:pt x="14230" y="7617"/>
                      <a:pt x="14333" y="7770"/>
                    </a:cubicBezTo>
                    <a:cubicBezTo>
                      <a:pt x="14434" y="7919"/>
                      <a:pt x="14463" y="8090"/>
                      <a:pt x="14421" y="8254"/>
                    </a:cubicBezTo>
                    <a:cubicBezTo>
                      <a:pt x="14054" y="10430"/>
                      <a:pt x="13979" y="12629"/>
                      <a:pt x="14196" y="14817"/>
                    </a:cubicBezTo>
                    <a:cubicBezTo>
                      <a:pt x="14424" y="17114"/>
                      <a:pt x="14975" y="19386"/>
                      <a:pt x="15835" y="21593"/>
                    </a:cubicBezTo>
                    <a:lnTo>
                      <a:pt x="21555" y="20197"/>
                    </a:lnTo>
                    <a:cubicBezTo>
                      <a:pt x="20692" y="17935"/>
                      <a:pt x="20196" y="15601"/>
                      <a:pt x="20083" y="13246"/>
                    </a:cubicBezTo>
                    <a:cubicBezTo>
                      <a:pt x="19976" y="11004"/>
                      <a:pt x="20215" y="8758"/>
                      <a:pt x="20794" y="6558"/>
                    </a:cubicBezTo>
                    <a:cubicBezTo>
                      <a:pt x="21019" y="5924"/>
                      <a:pt x="20885" y="5246"/>
                      <a:pt x="20422" y="4693"/>
                    </a:cubicBezTo>
                    <a:cubicBezTo>
                      <a:pt x="19998" y="4187"/>
                      <a:pt x="19330" y="3827"/>
                      <a:pt x="18566" y="3690"/>
                    </a:cubicBezTo>
                    <a:lnTo>
                      <a:pt x="8241" y="1146"/>
                    </a:lnTo>
                    <a:lnTo>
                      <a:pt x="8500" y="551"/>
                    </a:lnTo>
                    <a:cubicBezTo>
                      <a:pt x="8576" y="410"/>
                      <a:pt x="8539" y="246"/>
                      <a:pt x="8405" y="132"/>
                    </a:cubicBezTo>
                    <a:cubicBezTo>
                      <a:pt x="8335" y="73"/>
                      <a:pt x="8246" y="32"/>
                      <a:pt x="8150" y="12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3" name="Google Shape;113;p26"/>
              <p:cNvSpPr/>
              <p:nvPr/>
            </p:nvSpPr>
            <p:spPr>
              <a:xfrm>
                <a:off x="1401309" y="1137451"/>
                <a:ext cx="1409989" cy="2722514"/>
              </a:xfrm>
              <a:custGeom>
                <a:rect b="b" l="l" r="r" t="t"/>
                <a:pathLst>
                  <a:path extrusionOk="0" h="21597" w="21530">
                    <a:moveTo>
                      <a:pt x="3608" y="0"/>
                    </a:moveTo>
                    <a:cubicBezTo>
                      <a:pt x="3460" y="3"/>
                      <a:pt x="3314" y="27"/>
                      <a:pt x="3187" y="71"/>
                    </a:cubicBezTo>
                    <a:cubicBezTo>
                      <a:pt x="2927" y="163"/>
                      <a:pt x="2795" y="325"/>
                      <a:pt x="2844" y="486"/>
                    </a:cubicBezTo>
                    <a:lnTo>
                      <a:pt x="3843" y="5504"/>
                    </a:lnTo>
                    <a:cubicBezTo>
                      <a:pt x="3909" y="5639"/>
                      <a:pt x="4111" y="5745"/>
                      <a:pt x="4371" y="5781"/>
                    </a:cubicBezTo>
                    <a:cubicBezTo>
                      <a:pt x="4577" y="5809"/>
                      <a:pt x="4794" y="5790"/>
                      <a:pt x="4969" y="5727"/>
                    </a:cubicBezTo>
                    <a:lnTo>
                      <a:pt x="5943" y="5354"/>
                    </a:lnTo>
                    <a:lnTo>
                      <a:pt x="11749" y="9535"/>
                    </a:lnTo>
                    <a:cubicBezTo>
                      <a:pt x="11952" y="9668"/>
                      <a:pt x="12052" y="9836"/>
                      <a:pt x="12023" y="10005"/>
                    </a:cubicBezTo>
                    <a:cubicBezTo>
                      <a:pt x="11995" y="10163"/>
                      <a:pt x="11857" y="10312"/>
                      <a:pt x="11636" y="10422"/>
                    </a:cubicBezTo>
                    <a:cubicBezTo>
                      <a:pt x="9017" y="11859"/>
                      <a:pt x="6702" y="13437"/>
                      <a:pt x="4729" y="15130"/>
                    </a:cubicBezTo>
                    <a:cubicBezTo>
                      <a:pt x="2810" y="16776"/>
                      <a:pt x="1225" y="18519"/>
                      <a:pt x="0" y="20336"/>
                    </a:cubicBezTo>
                    <a:lnTo>
                      <a:pt x="7304" y="21597"/>
                    </a:lnTo>
                    <a:cubicBezTo>
                      <a:pt x="8634" y="19677"/>
                      <a:pt x="10425" y="17852"/>
                      <a:pt x="12635" y="16165"/>
                    </a:cubicBezTo>
                    <a:cubicBezTo>
                      <a:pt x="14843" y="14478"/>
                      <a:pt x="17451" y="12945"/>
                      <a:pt x="20398" y="11597"/>
                    </a:cubicBezTo>
                    <a:cubicBezTo>
                      <a:pt x="21040" y="11267"/>
                      <a:pt x="21435" y="10828"/>
                      <a:pt x="21514" y="10361"/>
                    </a:cubicBezTo>
                    <a:cubicBezTo>
                      <a:pt x="21600" y="9861"/>
                      <a:pt x="21319" y="9362"/>
                      <a:pt x="20726" y="8965"/>
                    </a:cubicBezTo>
                    <a:lnTo>
                      <a:pt x="12214" y="2940"/>
                    </a:lnTo>
                    <a:lnTo>
                      <a:pt x="13056" y="2617"/>
                    </a:lnTo>
                    <a:cubicBezTo>
                      <a:pt x="13273" y="2545"/>
                      <a:pt x="13391" y="2414"/>
                      <a:pt x="13359" y="2281"/>
                    </a:cubicBezTo>
                    <a:cubicBezTo>
                      <a:pt x="13326" y="2144"/>
                      <a:pt x="13140" y="2028"/>
                      <a:pt x="12884" y="1989"/>
                    </a:cubicBezTo>
                    <a:lnTo>
                      <a:pt x="4039" y="53"/>
                    </a:lnTo>
                    <a:cubicBezTo>
                      <a:pt x="3905" y="14"/>
                      <a:pt x="3755" y="-3"/>
                      <a:pt x="3608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4" name="Google Shape;114;p26"/>
              <p:cNvSpPr/>
              <p:nvPr/>
            </p:nvSpPr>
            <p:spPr>
              <a:xfrm>
                <a:off x="2780496" y="0"/>
                <a:ext cx="2049631" cy="2337472"/>
              </a:xfrm>
              <a:custGeom>
                <a:rect b="b" l="l" r="r" t="t"/>
                <a:pathLst>
                  <a:path extrusionOk="0" h="21594" w="21569">
                    <a:moveTo>
                      <a:pt x="17577" y="1"/>
                    </a:moveTo>
                    <a:cubicBezTo>
                      <a:pt x="17360" y="-6"/>
                      <a:pt x="17160" y="98"/>
                      <a:pt x="17061" y="267"/>
                    </a:cubicBezTo>
                    <a:lnTo>
                      <a:pt x="13690" y="5344"/>
                    </a:lnTo>
                    <a:cubicBezTo>
                      <a:pt x="13621" y="5495"/>
                      <a:pt x="13651" y="5668"/>
                      <a:pt x="13768" y="5794"/>
                    </a:cubicBezTo>
                    <a:cubicBezTo>
                      <a:pt x="13860" y="5894"/>
                      <a:pt x="13999" y="5950"/>
                      <a:pt x="14146" y="5954"/>
                    </a:cubicBezTo>
                    <a:lnTo>
                      <a:pt x="14868" y="5951"/>
                    </a:lnTo>
                    <a:lnTo>
                      <a:pt x="14858" y="11889"/>
                    </a:lnTo>
                    <a:cubicBezTo>
                      <a:pt x="14883" y="12029"/>
                      <a:pt x="14851" y="12172"/>
                      <a:pt x="14770" y="12294"/>
                    </a:cubicBezTo>
                    <a:cubicBezTo>
                      <a:pt x="14672" y="12441"/>
                      <a:pt x="14510" y="12546"/>
                      <a:pt x="14321" y="12585"/>
                    </a:cubicBezTo>
                    <a:cubicBezTo>
                      <a:pt x="11735" y="13038"/>
                      <a:pt x="9207" y="13715"/>
                      <a:pt x="6774" y="14610"/>
                    </a:cubicBezTo>
                    <a:cubicBezTo>
                      <a:pt x="4403" y="15483"/>
                      <a:pt x="2134" y="16558"/>
                      <a:pt x="0" y="17818"/>
                    </a:cubicBezTo>
                    <a:lnTo>
                      <a:pt x="3057" y="21594"/>
                    </a:lnTo>
                    <a:cubicBezTo>
                      <a:pt x="5182" y="20368"/>
                      <a:pt x="7456" y="19356"/>
                      <a:pt x="9838" y="18573"/>
                    </a:cubicBezTo>
                    <a:cubicBezTo>
                      <a:pt x="12370" y="17741"/>
                      <a:pt x="15007" y="17175"/>
                      <a:pt x="17691" y="16888"/>
                    </a:cubicBezTo>
                    <a:cubicBezTo>
                      <a:pt x="18390" y="16847"/>
                      <a:pt x="19047" y="16574"/>
                      <a:pt x="19527" y="16127"/>
                    </a:cubicBezTo>
                    <a:cubicBezTo>
                      <a:pt x="19979" y="15706"/>
                      <a:pt x="20243" y="15159"/>
                      <a:pt x="20276" y="14581"/>
                    </a:cubicBezTo>
                    <a:lnTo>
                      <a:pt x="20293" y="5918"/>
                    </a:lnTo>
                    <a:lnTo>
                      <a:pt x="21079" y="5912"/>
                    </a:lnTo>
                    <a:cubicBezTo>
                      <a:pt x="21256" y="5922"/>
                      <a:pt x="21424" y="5841"/>
                      <a:pt x="21510" y="5705"/>
                    </a:cubicBezTo>
                    <a:cubicBezTo>
                      <a:pt x="21600" y="5564"/>
                      <a:pt x="21585" y="5389"/>
                      <a:pt x="21473" y="5261"/>
                    </a:cubicBezTo>
                    <a:lnTo>
                      <a:pt x="18066" y="288"/>
                    </a:lnTo>
                    <a:cubicBezTo>
                      <a:pt x="17979" y="119"/>
                      <a:pt x="17788" y="7"/>
                      <a:pt x="17577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5" name="Google Shape;115;p26"/>
              <p:cNvSpPr/>
              <p:nvPr/>
            </p:nvSpPr>
            <p:spPr>
              <a:xfrm>
                <a:off x="4920129" y="711490"/>
                <a:ext cx="2510689" cy="1535364"/>
              </a:xfrm>
              <a:custGeom>
                <a:rect b="b" l="l" r="r" t="t"/>
                <a:pathLst>
                  <a:path extrusionOk="0" h="21498" w="21574">
                    <a:moveTo>
                      <a:pt x="21163" y="4"/>
                    </a:moveTo>
                    <a:cubicBezTo>
                      <a:pt x="21078" y="-10"/>
                      <a:pt x="20994" y="15"/>
                      <a:pt x="20915" y="80"/>
                    </a:cubicBezTo>
                    <a:lnTo>
                      <a:pt x="15909" y="3662"/>
                    </a:lnTo>
                    <a:cubicBezTo>
                      <a:pt x="15781" y="3793"/>
                      <a:pt x="15708" y="4031"/>
                      <a:pt x="15716" y="4277"/>
                    </a:cubicBezTo>
                    <a:cubicBezTo>
                      <a:pt x="15723" y="4472"/>
                      <a:pt x="15781" y="4652"/>
                      <a:pt x="15876" y="4771"/>
                    </a:cubicBezTo>
                    <a:lnTo>
                      <a:pt x="16361" y="5336"/>
                    </a:lnTo>
                    <a:lnTo>
                      <a:pt x="12973" y="12833"/>
                    </a:lnTo>
                    <a:cubicBezTo>
                      <a:pt x="12891" y="13010"/>
                      <a:pt x="12780" y="13142"/>
                      <a:pt x="12650" y="13210"/>
                    </a:cubicBezTo>
                    <a:cubicBezTo>
                      <a:pt x="12486" y="13297"/>
                      <a:pt x="12307" y="13277"/>
                      <a:pt x="12152" y="13151"/>
                    </a:cubicBezTo>
                    <a:cubicBezTo>
                      <a:pt x="10310" y="11698"/>
                      <a:pt x="8378" y="10560"/>
                      <a:pt x="6391" y="9762"/>
                    </a:cubicBezTo>
                    <a:cubicBezTo>
                      <a:pt x="4304" y="8924"/>
                      <a:pt x="2166" y="8465"/>
                      <a:pt x="17" y="8389"/>
                    </a:cubicBezTo>
                    <a:lnTo>
                      <a:pt x="0" y="15432"/>
                    </a:lnTo>
                    <a:cubicBezTo>
                      <a:pt x="2152" y="15614"/>
                      <a:pt x="4284" y="16193"/>
                      <a:pt x="6355" y="17160"/>
                    </a:cubicBezTo>
                    <a:cubicBezTo>
                      <a:pt x="8347" y="18090"/>
                      <a:pt x="10271" y="19373"/>
                      <a:pt x="12091" y="20985"/>
                    </a:cubicBezTo>
                    <a:cubicBezTo>
                      <a:pt x="12584" y="21430"/>
                      <a:pt x="13154" y="21590"/>
                      <a:pt x="13711" y="21447"/>
                    </a:cubicBezTo>
                    <a:cubicBezTo>
                      <a:pt x="14285" y="21299"/>
                      <a:pt x="14810" y="20837"/>
                      <a:pt x="15199" y="20132"/>
                    </a:cubicBezTo>
                    <a:lnTo>
                      <a:pt x="19937" y="9511"/>
                    </a:lnTo>
                    <a:lnTo>
                      <a:pt x="20477" y="10144"/>
                    </a:lnTo>
                    <a:cubicBezTo>
                      <a:pt x="20589" y="10295"/>
                      <a:pt x="20742" y="10329"/>
                      <a:pt x="20874" y="10229"/>
                    </a:cubicBezTo>
                    <a:cubicBezTo>
                      <a:pt x="21010" y="10126"/>
                      <a:pt x="21098" y="9900"/>
                      <a:pt x="21094" y="9655"/>
                    </a:cubicBezTo>
                    <a:lnTo>
                      <a:pt x="21565" y="892"/>
                    </a:lnTo>
                    <a:cubicBezTo>
                      <a:pt x="21600" y="617"/>
                      <a:pt x="21536" y="330"/>
                      <a:pt x="21400" y="156"/>
                    </a:cubicBezTo>
                    <a:cubicBezTo>
                      <a:pt x="21330" y="67"/>
                      <a:pt x="21247" y="17"/>
                      <a:pt x="21163" y="4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116" name="Google Shape;116;p26"/>
            <p:cNvSpPr/>
            <p:nvPr/>
          </p:nvSpPr>
          <p:spPr>
            <a:xfrm>
              <a:off x="9868532" y="4538845"/>
              <a:ext cx="4646937" cy="464693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117" name="Google Shape;117;p26"/>
            <p:cNvGrpSpPr/>
            <p:nvPr/>
          </p:nvGrpSpPr>
          <p:grpSpPr>
            <a:xfrm>
              <a:off x="10193187" y="5652872"/>
              <a:ext cx="3997628" cy="2105458"/>
              <a:chOff x="0" y="0"/>
              <a:chExt cx="3997627" cy="2105457"/>
            </a:xfrm>
          </p:grpSpPr>
          <p:sp>
            <p:nvSpPr>
              <p:cNvPr id="118" name="Google Shape;118;p26"/>
              <p:cNvSpPr/>
              <p:nvPr/>
            </p:nvSpPr>
            <p:spPr>
              <a:xfrm>
                <a:off x="0" y="0"/>
                <a:ext cx="3997627" cy="1518363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500"/>
                  <a:buFont typeface="DM Sans"/>
                  <a:buNone/>
                </a:pPr>
                <a:r>
                  <a:rPr b="1" i="0" lang="en-GB" sz="1500" u="none" cap="none" strike="noStrike">
                    <a:solidFill>
                      <a:schemeClr val="dk1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10</a:t>
                </a:r>
                <a:endParaRPr sz="500"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Segments</a:t>
                </a:r>
                <a:endParaRPr sz="500"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Arrow Infographic</a:t>
                </a:r>
                <a:endParaRPr sz="500"/>
              </a:p>
            </p:txBody>
          </p:sp>
          <p:grpSp>
            <p:nvGrpSpPr>
              <p:cNvPr id="119" name="Google Shape;119;p26"/>
              <p:cNvGrpSpPr/>
              <p:nvPr/>
            </p:nvGrpSpPr>
            <p:grpSpPr>
              <a:xfrm>
                <a:off x="1350922" y="1932920"/>
                <a:ext cx="1316180" cy="172537"/>
                <a:chOff x="0" y="0"/>
                <a:chExt cx="1316178" cy="172535"/>
              </a:xfrm>
            </p:grpSpPr>
            <p:sp>
              <p:nvSpPr>
                <p:cNvPr id="120" name="Google Shape;120;p26"/>
                <p:cNvSpPr/>
                <p:nvPr/>
              </p:nvSpPr>
              <p:spPr>
                <a:xfrm>
                  <a:off x="0" y="0"/>
                  <a:ext cx="172535" cy="17253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21" name="Google Shape;121;p26"/>
                <p:cNvSpPr/>
                <p:nvPr/>
              </p:nvSpPr>
              <p:spPr>
                <a:xfrm>
                  <a:off x="571821" y="0"/>
                  <a:ext cx="172536" cy="17253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22" name="Google Shape;122;p26"/>
                <p:cNvSpPr/>
                <p:nvPr/>
              </p:nvSpPr>
              <p:spPr>
                <a:xfrm>
                  <a:off x="1143642" y="0"/>
                  <a:ext cx="172536" cy="172535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23" name="Google Shape;123;p26"/>
                <p:cNvSpPr/>
                <p:nvPr/>
              </p:nvSpPr>
              <p:spPr>
                <a:xfrm>
                  <a:off x="285910" y="0"/>
                  <a:ext cx="172536" cy="17253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24" name="Google Shape;124;p26"/>
                <p:cNvSpPr/>
                <p:nvPr/>
              </p:nvSpPr>
              <p:spPr>
                <a:xfrm>
                  <a:off x="857732" y="0"/>
                  <a:ext cx="172536" cy="17253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</p:grpSp>
        <p:grpSp>
          <p:nvGrpSpPr>
            <p:cNvPr id="125" name="Google Shape;125;p26"/>
            <p:cNvGrpSpPr/>
            <p:nvPr/>
          </p:nvGrpSpPr>
          <p:grpSpPr>
            <a:xfrm>
              <a:off x="18126941" y="2111829"/>
              <a:ext cx="4139469" cy="9219622"/>
              <a:chOff x="18126941" y="2111829"/>
              <a:chExt cx="4139469" cy="9219622"/>
            </a:xfrm>
          </p:grpSpPr>
          <p:sp>
            <p:nvSpPr>
              <p:cNvPr id="126" name="Google Shape;126;p26"/>
              <p:cNvSpPr txBox="1"/>
              <p:nvPr/>
            </p:nvSpPr>
            <p:spPr>
              <a:xfrm>
                <a:off x="18138828" y="2111829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27" name="Google Shape;127;p26"/>
              <p:cNvSpPr txBox="1"/>
              <p:nvPr/>
            </p:nvSpPr>
            <p:spPr>
              <a:xfrm>
                <a:off x="18126941" y="2703862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28" name="Google Shape;128;p26"/>
              <p:cNvSpPr txBox="1"/>
              <p:nvPr/>
            </p:nvSpPr>
            <p:spPr>
              <a:xfrm>
                <a:off x="18138828" y="4058411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29" name="Google Shape;129;p26"/>
              <p:cNvSpPr txBox="1"/>
              <p:nvPr/>
            </p:nvSpPr>
            <p:spPr>
              <a:xfrm>
                <a:off x="18126941" y="4650445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30" name="Google Shape;130;p26"/>
              <p:cNvSpPr txBox="1"/>
              <p:nvPr/>
            </p:nvSpPr>
            <p:spPr>
              <a:xfrm>
                <a:off x="18138828" y="6004995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31" name="Google Shape;131;p26"/>
              <p:cNvSpPr txBox="1"/>
              <p:nvPr/>
            </p:nvSpPr>
            <p:spPr>
              <a:xfrm>
                <a:off x="18126941" y="6597029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32" name="Google Shape;132;p26"/>
              <p:cNvSpPr txBox="1"/>
              <p:nvPr/>
            </p:nvSpPr>
            <p:spPr>
              <a:xfrm>
                <a:off x="18138828" y="7951578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33" name="Google Shape;133;p26"/>
              <p:cNvSpPr txBox="1"/>
              <p:nvPr/>
            </p:nvSpPr>
            <p:spPr>
              <a:xfrm>
                <a:off x="18126941" y="8543612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34" name="Google Shape;134;p26"/>
              <p:cNvSpPr txBox="1"/>
              <p:nvPr/>
            </p:nvSpPr>
            <p:spPr>
              <a:xfrm>
                <a:off x="18138828" y="9898161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35" name="Google Shape;135;p26"/>
              <p:cNvSpPr txBox="1"/>
              <p:nvPr/>
            </p:nvSpPr>
            <p:spPr>
              <a:xfrm>
                <a:off x="18126941" y="10490195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</p:grpSp>
        <p:grpSp>
          <p:nvGrpSpPr>
            <p:cNvPr id="136" name="Google Shape;136;p26"/>
            <p:cNvGrpSpPr/>
            <p:nvPr/>
          </p:nvGrpSpPr>
          <p:grpSpPr>
            <a:xfrm>
              <a:off x="2097547" y="2111829"/>
              <a:ext cx="4139468" cy="9219622"/>
              <a:chOff x="2097547" y="2111829"/>
              <a:chExt cx="4139468" cy="9219622"/>
            </a:xfrm>
          </p:grpSpPr>
          <p:sp>
            <p:nvSpPr>
              <p:cNvPr id="137" name="Google Shape;137;p26"/>
              <p:cNvSpPr txBox="1"/>
              <p:nvPr/>
            </p:nvSpPr>
            <p:spPr>
              <a:xfrm>
                <a:off x="2631135" y="2111829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38" name="Google Shape;138;p26"/>
              <p:cNvSpPr txBox="1"/>
              <p:nvPr/>
            </p:nvSpPr>
            <p:spPr>
              <a:xfrm>
                <a:off x="2097547" y="2703862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39" name="Google Shape;139;p26"/>
              <p:cNvSpPr txBox="1"/>
              <p:nvPr/>
            </p:nvSpPr>
            <p:spPr>
              <a:xfrm>
                <a:off x="2631135" y="4058411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40" name="Google Shape;140;p26"/>
              <p:cNvSpPr txBox="1"/>
              <p:nvPr/>
            </p:nvSpPr>
            <p:spPr>
              <a:xfrm>
                <a:off x="2097547" y="4650446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41" name="Google Shape;141;p26"/>
              <p:cNvSpPr txBox="1"/>
              <p:nvPr/>
            </p:nvSpPr>
            <p:spPr>
              <a:xfrm>
                <a:off x="2631135" y="6004995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42" name="Google Shape;142;p26"/>
              <p:cNvSpPr txBox="1"/>
              <p:nvPr/>
            </p:nvSpPr>
            <p:spPr>
              <a:xfrm>
                <a:off x="2097547" y="6597029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43" name="Google Shape;143;p26"/>
              <p:cNvSpPr txBox="1"/>
              <p:nvPr/>
            </p:nvSpPr>
            <p:spPr>
              <a:xfrm>
                <a:off x="2631135" y="7951578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44" name="Google Shape;144;p26"/>
              <p:cNvSpPr txBox="1"/>
              <p:nvPr/>
            </p:nvSpPr>
            <p:spPr>
              <a:xfrm>
                <a:off x="2097547" y="8543612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45" name="Google Shape;145;p26"/>
              <p:cNvSpPr txBox="1"/>
              <p:nvPr/>
            </p:nvSpPr>
            <p:spPr>
              <a:xfrm>
                <a:off x="2631135" y="9898161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46" name="Google Shape;146;p26"/>
              <p:cNvSpPr txBox="1"/>
              <p:nvPr/>
            </p:nvSpPr>
            <p:spPr>
              <a:xfrm>
                <a:off x="2097547" y="10490195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