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73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82"/>
    <p:restoredTop sz="94694"/>
  </p:normalViewPr>
  <p:slideViewPr>
    <p:cSldViewPr snapToGrid="0" snapToObjects="1">
      <p:cViewPr varScale="1">
        <p:scale>
          <a:sx n="58" d="100"/>
          <a:sy n="58" d="100"/>
        </p:scale>
        <p:origin x="888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7138DD39-C73B-F14E-9B96-361699ADCCA0}"/>
              </a:ext>
            </a:extLst>
          </p:cNvPr>
          <p:cNvGrpSpPr/>
          <p:nvPr/>
        </p:nvGrpSpPr>
        <p:grpSpPr>
          <a:xfrm>
            <a:off x="2097547" y="1939351"/>
            <a:ext cx="20168863" cy="9866322"/>
            <a:chOff x="2097547" y="1939351"/>
            <a:chExt cx="20168863" cy="9866322"/>
          </a:xfrm>
        </p:grpSpPr>
        <p:grpSp>
          <p:nvGrpSpPr>
            <p:cNvPr id="740" name="Group"/>
            <p:cNvGrpSpPr/>
            <p:nvPr/>
          </p:nvGrpSpPr>
          <p:grpSpPr>
            <a:xfrm>
              <a:off x="7374903" y="1939351"/>
              <a:ext cx="9626431" cy="9866322"/>
              <a:chOff x="0" y="0"/>
              <a:chExt cx="9626430" cy="9866321"/>
            </a:xfrm>
          </p:grpSpPr>
          <p:sp>
            <p:nvSpPr>
              <p:cNvPr id="730" name="Shape"/>
              <p:cNvSpPr/>
              <p:nvPr/>
            </p:nvSpPr>
            <p:spPr>
              <a:xfrm>
                <a:off x="6714163" y="2059838"/>
                <a:ext cx="2663633" cy="17306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2" h="21506" extrusionOk="0">
                    <a:moveTo>
                      <a:pt x="2407" y="0"/>
                    </a:moveTo>
                    <a:lnTo>
                      <a:pt x="0" y="5091"/>
                    </a:lnTo>
                    <a:cubicBezTo>
                      <a:pt x="1769" y="7170"/>
                      <a:pt x="3348" y="9608"/>
                      <a:pt x="4689" y="12338"/>
                    </a:cubicBezTo>
                    <a:cubicBezTo>
                      <a:pt x="5809" y="14619"/>
                      <a:pt x="6757" y="17087"/>
                      <a:pt x="7514" y="19696"/>
                    </a:cubicBezTo>
                    <a:cubicBezTo>
                      <a:pt x="7710" y="20367"/>
                      <a:pt x="8056" y="20908"/>
                      <a:pt x="8490" y="21218"/>
                    </a:cubicBezTo>
                    <a:cubicBezTo>
                      <a:pt x="8983" y="21570"/>
                      <a:pt x="9548" y="21600"/>
                      <a:pt x="10056" y="21302"/>
                    </a:cubicBezTo>
                    <a:lnTo>
                      <a:pt x="17266" y="17680"/>
                    </a:lnTo>
                    <a:lnTo>
                      <a:pt x="17466" y="18601"/>
                    </a:lnTo>
                    <a:cubicBezTo>
                      <a:pt x="17500" y="18804"/>
                      <a:pt x="17607" y="18959"/>
                      <a:pt x="17741" y="18999"/>
                    </a:cubicBezTo>
                    <a:cubicBezTo>
                      <a:pt x="17880" y="19041"/>
                      <a:pt x="18022" y="18951"/>
                      <a:pt x="18102" y="18772"/>
                    </a:cubicBezTo>
                    <a:lnTo>
                      <a:pt x="21433" y="12872"/>
                    </a:lnTo>
                    <a:cubicBezTo>
                      <a:pt x="21553" y="12703"/>
                      <a:pt x="21600" y="12443"/>
                      <a:pt x="21555" y="12203"/>
                    </a:cubicBezTo>
                    <a:cubicBezTo>
                      <a:pt x="21509" y="11957"/>
                      <a:pt x="21377" y="11777"/>
                      <a:pt x="21212" y="11737"/>
                    </a:cubicBezTo>
                    <a:lnTo>
                      <a:pt x="16175" y="10071"/>
                    </a:lnTo>
                    <a:cubicBezTo>
                      <a:pt x="16033" y="10057"/>
                      <a:pt x="15897" y="10162"/>
                      <a:pt x="15820" y="10346"/>
                    </a:cubicBezTo>
                    <a:cubicBezTo>
                      <a:pt x="15758" y="10492"/>
                      <a:pt x="15743" y="10670"/>
                      <a:pt x="15776" y="10836"/>
                    </a:cubicBezTo>
                    <a:lnTo>
                      <a:pt x="15955" y="11661"/>
                    </a:lnTo>
                    <a:lnTo>
                      <a:pt x="10850" y="14246"/>
                    </a:lnTo>
                    <a:cubicBezTo>
                      <a:pt x="10721" y="14292"/>
                      <a:pt x="10587" y="14278"/>
                      <a:pt x="10463" y="14203"/>
                    </a:cubicBezTo>
                    <a:cubicBezTo>
                      <a:pt x="10305" y="14106"/>
                      <a:pt x="10176" y="13919"/>
                      <a:pt x="10105" y="13681"/>
                    </a:cubicBezTo>
                    <a:cubicBezTo>
                      <a:pt x="9190" y="11164"/>
                      <a:pt x="8119" y="8790"/>
                      <a:pt x="6906" y="6589"/>
                    </a:cubicBezTo>
                    <a:cubicBezTo>
                      <a:pt x="5564" y="4154"/>
                      <a:pt x="4054" y="1944"/>
                      <a:pt x="240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31" name="Shape"/>
              <p:cNvSpPr/>
              <p:nvPr/>
            </p:nvSpPr>
            <p:spPr>
              <a:xfrm>
                <a:off x="7790071" y="3891062"/>
                <a:ext cx="1836360" cy="2400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5" h="21571" extrusionOk="0">
                    <a:moveTo>
                      <a:pt x="5701" y="0"/>
                    </a:moveTo>
                    <a:lnTo>
                      <a:pt x="0" y="1463"/>
                    </a:lnTo>
                    <a:cubicBezTo>
                      <a:pt x="888" y="3743"/>
                      <a:pt x="1387" y="6102"/>
                      <a:pt x="1483" y="8479"/>
                    </a:cubicBezTo>
                    <a:cubicBezTo>
                      <a:pt x="1572" y="10692"/>
                      <a:pt x="1312" y="12904"/>
                      <a:pt x="707" y="15070"/>
                    </a:cubicBezTo>
                    <a:cubicBezTo>
                      <a:pt x="582" y="15661"/>
                      <a:pt x="737" y="16268"/>
                      <a:pt x="1148" y="16778"/>
                    </a:cubicBezTo>
                    <a:cubicBezTo>
                      <a:pt x="1554" y="17282"/>
                      <a:pt x="2183" y="17659"/>
                      <a:pt x="2920" y="17840"/>
                    </a:cubicBezTo>
                    <a:lnTo>
                      <a:pt x="13408" y="20418"/>
                    </a:lnTo>
                    <a:lnTo>
                      <a:pt x="13141" y="21026"/>
                    </a:lnTo>
                    <a:cubicBezTo>
                      <a:pt x="13065" y="21166"/>
                      <a:pt x="13102" y="21328"/>
                      <a:pt x="13235" y="21441"/>
                    </a:cubicBezTo>
                    <a:cubicBezTo>
                      <a:pt x="13372" y="21558"/>
                      <a:pt x="13586" y="21600"/>
                      <a:pt x="13780" y="21550"/>
                    </a:cubicBezTo>
                    <a:lnTo>
                      <a:pt x="20994" y="20366"/>
                    </a:lnTo>
                    <a:cubicBezTo>
                      <a:pt x="21229" y="20349"/>
                      <a:pt x="21429" y="20233"/>
                      <a:pt x="21514" y="20064"/>
                    </a:cubicBezTo>
                    <a:cubicBezTo>
                      <a:pt x="21600" y="19891"/>
                      <a:pt x="21549" y="19696"/>
                      <a:pt x="21382" y="19563"/>
                    </a:cubicBezTo>
                    <a:lnTo>
                      <a:pt x="16497" y="15242"/>
                    </a:lnTo>
                    <a:cubicBezTo>
                      <a:pt x="16341" y="15139"/>
                      <a:pt x="16123" y="15107"/>
                      <a:pt x="15929" y="15162"/>
                    </a:cubicBezTo>
                    <a:cubicBezTo>
                      <a:pt x="15776" y="15205"/>
                      <a:pt x="15655" y="15298"/>
                      <a:pt x="15598" y="15415"/>
                    </a:cubicBezTo>
                    <a:lnTo>
                      <a:pt x="15312" y="16066"/>
                    </a:lnTo>
                    <a:lnTo>
                      <a:pt x="7688" y="14177"/>
                    </a:lnTo>
                    <a:cubicBezTo>
                      <a:pt x="7468" y="14097"/>
                      <a:pt x="7292" y="13956"/>
                      <a:pt x="7203" y="13782"/>
                    </a:cubicBezTo>
                    <a:cubicBezTo>
                      <a:pt x="7132" y="13646"/>
                      <a:pt x="7118" y="13496"/>
                      <a:pt x="7161" y="13353"/>
                    </a:cubicBezTo>
                    <a:cubicBezTo>
                      <a:pt x="7488" y="11164"/>
                      <a:pt x="7537" y="8956"/>
                      <a:pt x="7308" y="6760"/>
                    </a:cubicBezTo>
                    <a:cubicBezTo>
                      <a:pt x="7070" y="4471"/>
                      <a:pt x="6533" y="2206"/>
                      <a:pt x="570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32" name="Shape"/>
              <p:cNvSpPr/>
              <p:nvPr/>
            </p:nvSpPr>
            <p:spPr>
              <a:xfrm>
                <a:off x="6820154" y="5994146"/>
                <a:ext cx="1387008" cy="27225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87" h="21576" extrusionOk="0">
                    <a:moveTo>
                      <a:pt x="14097" y="0"/>
                    </a:moveTo>
                    <a:cubicBezTo>
                      <a:pt x="12778" y="1817"/>
                      <a:pt x="11055" y="3553"/>
                      <a:pt x="8966" y="5170"/>
                    </a:cubicBezTo>
                    <a:cubicBezTo>
                      <a:pt x="6828" y="6826"/>
                      <a:pt x="4321" y="8346"/>
                      <a:pt x="1491" y="9703"/>
                    </a:cubicBezTo>
                    <a:cubicBezTo>
                      <a:pt x="699" y="10010"/>
                      <a:pt x="175" y="10465"/>
                      <a:pt x="36" y="10968"/>
                    </a:cubicBezTo>
                    <a:cubicBezTo>
                      <a:pt x="-113" y="11510"/>
                      <a:pt x="197" y="12060"/>
                      <a:pt x="886" y="12480"/>
                    </a:cubicBezTo>
                    <a:lnTo>
                      <a:pt x="9433" y="18552"/>
                    </a:lnTo>
                    <a:lnTo>
                      <a:pt x="8504" y="18895"/>
                    </a:lnTo>
                    <a:cubicBezTo>
                      <a:pt x="8282" y="18965"/>
                      <a:pt x="8158" y="19095"/>
                      <a:pt x="8186" y="19228"/>
                    </a:cubicBezTo>
                    <a:cubicBezTo>
                      <a:pt x="8216" y="19366"/>
                      <a:pt x="8404" y="19482"/>
                      <a:pt x="8663" y="19523"/>
                    </a:cubicBezTo>
                    <a:lnTo>
                      <a:pt x="17578" y="21520"/>
                    </a:lnTo>
                    <a:cubicBezTo>
                      <a:pt x="17847" y="21600"/>
                      <a:pt x="18182" y="21594"/>
                      <a:pt x="18442" y="21507"/>
                    </a:cubicBezTo>
                    <a:cubicBezTo>
                      <a:pt x="18709" y="21417"/>
                      <a:pt x="18850" y="21257"/>
                      <a:pt x="18805" y="21095"/>
                    </a:cubicBezTo>
                    <a:lnTo>
                      <a:pt x="17931" y="16075"/>
                    </a:lnTo>
                    <a:cubicBezTo>
                      <a:pt x="17867" y="15939"/>
                      <a:pt x="17662" y="15833"/>
                      <a:pt x="17399" y="15795"/>
                    </a:cubicBezTo>
                    <a:cubicBezTo>
                      <a:pt x="17191" y="15766"/>
                      <a:pt x="16968" y="15785"/>
                      <a:pt x="16789" y="15846"/>
                    </a:cubicBezTo>
                    <a:lnTo>
                      <a:pt x="15895" y="16174"/>
                    </a:lnTo>
                    <a:lnTo>
                      <a:pt x="9865" y="11941"/>
                    </a:lnTo>
                    <a:cubicBezTo>
                      <a:pt x="9644" y="11820"/>
                      <a:pt x="9517" y="11662"/>
                      <a:pt x="9503" y="11497"/>
                    </a:cubicBezTo>
                    <a:cubicBezTo>
                      <a:pt x="9489" y="11337"/>
                      <a:pt x="9580" y="11180"/>
                      <a:pt x="9766" y="11052"/>
                    </a:cubicBezTo>
                    <a:cubicBezTo>
                      <a:pt x="12427" y="9626"/>
                      <a:pt x="14781" y="8055"/>
                      <a:pt x="16779" y="6370"/>
                    </a:cubicBezTo>
                    <a:cubicBezTo>
                      <a:pt x="18691" y="4756"/>
                      <a:pt x="20267" y="3046"/>
                      <a:pt x="21487" y="1265"/>
                    </a:cubicBezTo>
                    <a:lnTo>
                      <a:pt x="14097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33" name="Shape"/>
              <p:cNvSpPr/>
              <p:nvPr/>
            </p:nvSpPr>
            <p:spPr>
              <a:xfrm>
                <a:off x="4803386" y="7496763"/>
                <a:ext cx="2050877" cy="23695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0" h="21592" extrusionOk="0">
                    <a:moveTo>
                      <a:pt x="18465" y="0"/>
                    </a:moveTo>
                    <a:cubicBezTo>
                      <a:pt x="16189" y="1340"/>
                      <a:pt x="13730" y="2430"/>
                      <a:pt x="11144" y="3246"/>
                    </a:cubicBezTo>
                    <a:cubicBezTo>
                      <a:pt x="8745" y="4002"/>
                      <a:pt x="6252" y="4517"/>
                      <a:pt x="3716" y="4779"/>
                    </a:cubicBezTo>
                    <a:cubicBezTo>
                      <a:pt x="3038" y="4819"/>
                      <a:pt x="2402" y="5080"/>
                      <a:pt x="1936" y="5509"/>
                    </a:cubicBezTo>
                    <a:cubicBezTo>
                      <a:pt x="1456" y="5953"/>
                      <a:pt x="1192" y="6540"/>
                      <a:pt x="1204" y="7148"/>
                    </a:cubicBezTo>
                    <a:lnTo>
                      <a:pt x="1245" y="15725"/>
                    </a:lnTo>
                    <a:lnTo>
                      <a:pt x="496" y="15722"/>
                    </a:lnTo>
                    <a:cubicBezTo>
                      <a:pt x="319" y="15711"/>
                      <a:pt x="150" y="15787"/>
                      <a:pt x="61" y="15921"/>
                    </a:cubicBezTo>
                    <a:cubicBezTo>
                      <a:pt x="-30" y="16059"/>
                      <a:pt x="-18" y="16231"/>
                      <a:pt x="92" y="16359"/>
                    </a:cubicBezTo>
                    <a:lnTo>
                      <a:pt x="3430" y="21302"/>
                    </a:lnTo>
                    <a:cubicBezTo>
                      <a:pt x="3515" y="21470"/>
                      <a:pt x="3701" y="21582"/>
                      <a:pt x="3912" y="21591"/>
                    </a:cubicBezTo>
                    <a:cubicBezTo>
                      <a:pt x="4128" y="21600"/>
                      <a:pt x="4333" y="21500"/>
                      <a:pt x="4435" y="21334"/>
                    </a:cubicBezTo>
                    <a:lnTo>
                      <a:pt x="7870" y="16362"/>
                    </a:lnTo>
                    <a:cubicBezTo>
                      <a:pt x="7941" y="16214"/>
                      <a:pt x="7915" y="16044"/>
                      <a:pt x="7800" y="15918"/>
                    </a:cubicBezTo>
                    <a:cubicBezTo>
                      <a:pt x="7709" y="15818"/>
                      <a:pt x="7572" y="15756"/>
                      <a:pt x="7425" y="15751"/>
                    </a:cubicBezTo>
                    <a:lnTo>
                      <a:pt x="6650" y="15749"/>
                    </a:lnTo>
                    <a:lnTo>
                      <a:pt x="6646" y="9675"/>
                    </a:lnTo>
                    <a:cubicBezTo>
                      <a:pt x="6630" y="9521"/>
                      <a:pt x="6678" y="9368"/>
                      <a:pt x="6778" y="9240"/>
                    </a:cubicBezTo>
                    <a:cubicBezTo>
                      <a:pt x="6908" y="9073"/>
                      <a:pt x="7117" y="8964"/>
                      <a:pt x="7348" y="8945"/>
                    </a:cubicBezTo>
                    <a:cubicBezTo>
                      <a:pt x="9835" y="8532"/>
                      <a:pt x="12264" y="7899"/>
                      <a:pt x="14601" y="7055"/>
                    </a:cubicBezTo>
                    <a:cubicBezTo>
                      <a:pt x="17054" y="6168"/>
                      <a:pt x="19393" y="5055"/>
                      <a:pt x="21570" y="3733"/>
                    </a:cubicBezTo>
                    <a:lnTo>
                      <a:pt x="18465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34" name="Shape"/>
              <p:cNvSpPr/>
              <p:nvPr/>
            </p:nvSpPr>
            <p:spPr>
              <a:xfrm>
                <a:off x="2167631" y="7590918"/>
                <a:ext cx="2542831" cy="15466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4" h="21531" extrusionOk="0">
                    <a:moveTo>
                      <a:pt x="8069" y="2"/>
                    </a:moveTo>
                    <a:cubicBezTo>
                      <a:pt x="7926" y="8"/>
                      <a:pt x="7781" y="36"/>
                      <a:pt x="7640" y="91"/>
                    </a:cubicBezTo>
                    <a:cubicBezTo>
                      <a:pt x="7107" y="298"/>
                      <a:pt x="6643" y="839"/>
                      <a:pt x="6348" y="1595"/>
                    </a:cubicBezTo>
                    <a:lnTo>
                      <a:pt x="1707" y="12137"/>
                    </a:lnTo>
                    <a:lnTo>
                      <a:pt x="1136" y="11454"/>
                    </a:lnTo>
                    <a:cubicBezTo>
                      <a:pt x="1027" y="11302"/>
                      <a:pt x="872" y="11268"/>
                      <a:pt x="742" y="11365"/>
                    </a:cubicBezTo>
                    <a:cubicBezTo>
                      <a:pt x="606" y="11465"/>
                      <a:pt x="522" y="11688"/>
                      <a:pt x="524" y="11931"/>
                    </a:cubicBezTo>
                    <a:lnTo>
                      <a:pt x="10" y="20639"/>
                    </a:lnTo>
                    <a:cubicBezTo>
                      <a:pt x="-26" y="20912"/>
                      <a:pt x="37" y="21196"/>
                      <a:pt x="170" y="21371"/>
                    </a:cubicBezTo>
                    <a:cubicBezTo>
                      <a:pt x="307" y="21549"/>
                      <a:pt x="493" y="21582"/>
                      <a:pt x="649" y="21455"/>
                    </a:cubicBezTo>
                    <a:lnTo>
                      <a:pt x="5608" y="17961"/>
                    </a:lnTo>
                    <a:cubicBezTo>
                      <a:pt x="5735" y="17832"/>
                      <a:pt x="5810" y="17603"/>
                      <a:pt x="5804" y="17358"/>
                    </a:cubicBezTo>
                    <a:cubicBezTo>
                      <a:pt x="5798" y="17165"/>
                      <a:pt x="5742" y="16982"/>
                      <a:pt x="5648" y="16863"/>
                    </a:cubicBezTo>
                    <a:lnTo>
                      <a:pt x="5232" y="16363"/>
                    </a:lnTo>
                    <a:lnTo>
                      <a:pt x="8510" y="8910"/>
                    </a:lnTo>
                    <a:cubicBezTo>
                      <a:pt x="8577" y="8709"/>
                      <a:pt x="8682" y="8556"/>
                      <a:pt x="8812" y="8472"/>
                    </a:cubicBezTo>
                    <a:cubicBezTo>
                      <a:pt x="8981" y="8364"/>
                      <a:pt x="9171" y="8383"/>
                      <a:pt x="9329" y="8530"/>
                    </a:cubicBezTo>
                    <a:cubicBezTo>
                      <a:pt x="11294" y="10034"/>
                      <a:pt x="13349" y="11199"/>
                      <a:pt x="15462" y="12003"/>
                    </a:cubicBezTo>
                    <a:cubicBezTo>
                      <a:pt x="17468" y="12765"/>
                      <a:pt x="19516" y="13201"/>
                      <a:pt x="21574" y="13301"/>
                    </a:cubicBezTo>
                    <a:lnTo>
                      <a:pt x="21533" y="6241"/>
                    </a:lnTo>
                    <a:cubicBezTo>
                      <a:pt x="19363" y="6110"/>
                      <a:pt x="17210" y="5551"/>
                      <a:pt x="15122" y="4572"/>
                    </a:cubicBezTo>
                    <a:cubicBezTo>
                      <a:pt x="13090" y="3618"/>
                      <a:pt x="11132" y="2273"/>
                      <a:pt x="9291" y="568"/>
                    </a:cubicBezTo>
                    <a:cubicBezTo>
                      <a:pt x="8925" y="175"/>
                      <a:pt x="8499" y="-18"/>
                      <a:pt x="8069" y="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35" name="Shape"/>
              <p:cNvSpPr/>
              <p:nvPr/>
            </p:nvSpPr>
            <p:spPr>
              <a:xfrm>
                <a:off x="233798" y="6055804"/>
                <a:ext cx="2654418" cy="17320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2" h="21587" extrusionOk="0">
                    <a:moveTo>
                      <a:pt x="12305" y="2"/>
                    </a:moveTo>
                    <a:cubicBezTo>
                      <a:pt x="12065" y="-13"/>
                      <a:pt x="11825" y="37"/>
                      <a:pt x="11594" y="150"/>
                    </a:cubicBezTo>
                    <a:lnTo>
                      <a:pt x="4296" y="3790"/>
                    </a:lnTo>
                    <a:lnTo>
                      <a:pt x="4101" y="2911"/>
                    </a:lnTo>
                    <a:cubicBezTo>
                      <a:pt x="4066" y="2708"/>
                      <a:pt x="3956" y="2555"/>
                      <a:pt x="3822" y="2516"/>
                    </a:cubicBezTo>
                    <a:cubicBezTo>
                      <a:pt x="3682" y="2475"/>
                      <a:pt x="3540" y="2567"/>
                      <a:pt x="3460" y="2747"/>
                    </a:cubicBezTo>
                    <a:lnTo>
                      <a:pt x="138" y="8693"/>
                    </a:lnTo>
                    <a:cubicBezTo>
                      <a:pt x="18" y="8863"/>
                      <a:pt x="-28" y="9120"/>
                      <a:pt x="18" y="9360"/>
                    </a:cubicBezTo>
                    <a:cubicBezTo>
                      <a:pt x="65" y="9606"/>
                      <a:pt x="199" y="9788"/>
                      <a:pt x="364" y="9828"/>
                    </a:cubicBezTo>
                    <a:lnTo>
                      <a:pt x="5424" y="11458"/>
                    </a:lnTo>
                    <a:cubicBezTo>
                      <a:pt x="5567" y="11471"/>
                      <a:pt x="5701" y="11363"/>
                      <a:pt x="5778" y="11178"/>
                    </a:cubicBezTo>
                    <a:cubicBezTo>
                      <a:pt x="5839" y="11032"/>
                      <a:pt x="5856" y="10853"/>
                      <a:pt x="5823" y="10687"/>
                    </a:cubicBezTo>
                    <a:lnTo>
                      <a:pt x="5638" y="9848"/>
                    </a:lnTo>
                    <a:lnTo>
                      <a:pt x="10721" y="7282"/>
                    </a:lnTo>
                    <a:cubicBezTo>
                      <a:pt x="10854" y="7217"/>
                      <a:pt x="10999" y="7229"/>
                      <a:pt x="11127" y="7314"/>
                    </a:cubicBezTo>
                    <a:cubicBezTo>
                      <a:pt x="11275" y="7412"/>
                      <a:pt x="11390" y="7601"/>
                      <a:pt x="11445" y="7834"/>
                    </a:cubicBezTo>
                    <a:cubicBezTo>
                      <a:pt x="12398" y="10438"/>
                      <a:pt x="13515" y="12892"/>
                      <a:pt x="14780" y="15162"/>
                    </a:cubicBezTo>
                    <a:cubicBezTo>
                      <a:pt x="16097" y="17526"/>
                      <a:pt x="17568" y="19681"/>
                      <a:pt x="19170" y="21587"/>
                    </a:cubicBezTo>
                    <a:lnTo>
                      <a:pt x="21572" y="16500"/>
                    </a:lnTo>
                    <a:cubicBezTo>
                      <a:pt x="19899" y="14494"/>
                      <a:pt x="18399" y="12169"/>
                      <a:pt x="17106" y="9584"/>
                    </a:cubicBezTo>
                    <a:cubicBezTo>
                      <a:pt x="15925" y="7222"/>
                      <a:pt x="14925" y="4659"/>
                      <a:pt x="14129" y="1944"/>
                    </a:cubicBezTo>
                    <a:cubicBezTo>
                      <a:pt x="13916" y="1172"/>
                      <a:pt x="13514" y="558"/>
                      <a:pt x="13008" y="238"/>
                    </a:cubicBezTo>
                    <a:cubicBezTo>
                      <a:pt x="12783" y="96"/>
                      <a:pt x="12544" y="18"/>
                      <a:pt x="12305" y="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36" name="Shape"/>
              <p:cNvSpPr/>
              <p:nvPr/>
            </p:nvSpPr>
            <p:spPr>
              <a:xfrm>
                <a:off x="0" y="3574527"/>
                <a:ext cx="1817118" cy="23753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5" h="21593" extrusionOk="0">
                    <a:moveTo>
                      <a:pt x="8150" y="12"/>
                    </a:moveTo>
                    <a:cubicBezTo>
                      <a:pt x="8054" y="-7"/>
                      <a:pt x="7952" y="-4"/>
                      <a:pt x="7853" y="21"/>
                    </a:cubicBezTo>
                    <a:lnTo>
                      <a:pt x="567" y="1228"/>
                    </a:lnTo>
                    <a:cubicBezTo>
                      <a:pt x="329" y="1245"/>
                      <a:pt x="127" y="1363"/>
                      <a:pt x="42" y="1534"/>
                    </a:cubicBezTo>
                    <a:cubicBezTo>
                      <a:pt x="-45" y="1708"/>
                      <a:pt x="6" y="1906"/>
                      <a:pt x="175" y="2041"/>
                    </a:cubicBezTo>
                    <a:lnTo>
                      <a:pt x="5119" y="6409"/>
                    </a:lnTo>
                    <a:cubicBezTo>
                      <a:pt x="5277" y="6514"/>
                      <a:pt x="5497" y="6543"/>
                      <a:pt x="5693" y="6488"/>
                    </a:cubicBezTo>
                    <a:cubicBezTo>
                      <a:pt x="5848" y="6444"/>
                      <a:pt x="5970" y="6350"/>
                      <a:pt x="6028" y="6232"/>
                    </a:cubicBezTo>
                    <a:lnTo>
                      <a:pt x="6317" y="5567"/>
                    </a:lnTo>
                    <a:lnTo>
                      <a:pt x="13854" y="7429"/>
                    </a:lnTo>
                    <a:cubicBezTo>
                      <a:pt x="14061" y="7497"/>
                      <a:pt x="14230" y="7617"/>
                      <a:pt x="14333" y="7770"/>
                    </a:cubicBezTo>
                    <a:cubicBezTo>
                      <a:pt x="14434" y="7919"/>
                      <a:pt x="14463" y="8090"/>
                      <a:pt x="14421" y="8254"/>
                    </a:cubicBezTo>
                    <a:cubicBezTo>
                      <a:pt x="14054" y="10430"/>
                      <a:pt x="13979" y="12629"/>
                      <a:pt x="14196" y="14817"/>
                    </a:cubicBezTo>
                    <a:cubicBezTo>
                      <a:pt x="14424" y="17114"/>
                      <a:pt x="14975" y="19386"/>
                      <a:pt x="15835" y="21593"/>
                    </a:cubicBezTo>
                    <a:lnTo>
                      <a:pt x="21555" y="20197"/>
                    </a:lnTo>
                    <a:cubicBezTo>
                      <a:pt x="20692" y="17935"/>
                      <a:pt x="20196" y="15601"/>
                      <a:pt x="20083" y="13246"/>
                    </a:cubicBezTo>
                    <a:cubicBezTo>
                      <a:pt x="19976" y="11004"/>
                      <a:pt x="20215" y="8758"/>
                      <a:pt x="20794" y="6558"/>
                    </a:cubicBezTo>
                    <a:cubicBezTo>
                      <a:pt x="21019" y="5924"/>
                      <a:pt x="20885" y="5246"/>
                      <a:pt x="20422" y="4693"/>
                    </a:cubicBezTo>
                    <a:cubicBezTo>
                      <a:pt x="19998" y="4187"/>
                      <a:pt x="19330" y="3827"/>
                      <a:pt x="18566" y="3690"/>
                    </a:cubicBezTo>
                    <a:lnTo>
                      <a:pt x="8241" y="1146"/>
                    </a:lnTo>
                    <a:lnTo>
                      <a:pt x="8500" y="551"/>
                    </a:lnTo>
                    <a:cubicBezTo>
                      <a:pt x="8576" y="410"/>
                      <a:pt x="8539" y="246"/>
                      <a:pt x="8405" y="132"/>
                    </a:cubicBezTo>
                    <a:cubicBezTo>
                      <a:pt x="8335" y="73"/>
                      <a:pt x="8246" y="32"/>
                      <a:pt x="8150" y="1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37" name="Shape"/>
              <p:cNvSpPr/>
              <p:nvPr/>
            </p:nvSpPr>
            <p:spPr>
              <a:xfrm>
                <a:off x="1401309" y="1137451"/>
                <a:ext cx="1409989" cy="27225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0" h="21597" extrusionOk="0">
                    <a:moveTo>
                      <a:pt x="3608" y="0"/>
                    </a:moveTo>
                    <a:cubicBezTo>
                      <a:pt x="3460" y="3"/>
                      <a:pt x="3314" y="27"/>
                      <a:pt x="3187" y="71"/>
                    </a:cubicBezTo>
                    <a:cubicBezTo>
                      <a:pt x="2927" y="163"/>
                      <a:pt x="2795" y="325"/>
                      <a:pt x="2844" y="486"/>
                    </a:cubicBezTo>
                    <a:lnTo>
                      <a:pt x="3843" y="5504"/>
                    </a:lnTo>
                    <a:cubicBezTo>
                      <a:pt x="3909" y="5639"/>
                      <a:pt x="4111" y="5745"/>
                      <a:pt x="4371" y="5781"/>
                    </a:cubicBezTo>
                    <a:cubicBezTo>
                      <a:pt x="4577" y="5809"/>
                      <a:pt x="4794" y="5790"/>
                      <a:pt x="4969" y="5727"/>
                    </a:cubicBezTo>
                    <a:lnTo>
                      <a:pt x="5943" y="5354"/>
                    </a:lnTo>
                    <a:lnTo>
                      <a:pt x="11749" y="9535"/>
                    </a:lnTo>
                    <a:cubicBezTo>
                      <a:pt x="11952" y="9668"/>
                      <a:pt x="12052" y="9836"/>
                      <a:pt x="12023" y="10005"/>
                    </a:cubicBezTo>
                    <a:cubicBezTo>
                      <a:pt x="11995" y="10163"/>
                      <a:pt x="11857" y="10312"/>
                      <a:pt x="11636" y="10422"/>
                    </a:cubicBezTo>
                    <a:cubicBezTo>
                      <a:pt x="9017" y="11859"/>
                      <a:pt x="6702" y="13437"/>
                      <a:pt x="4729" y="15130"/>
                    </a:cubicBezTo>
                    <a:cubicBezTo>
                      <a:pt x="2810" y="16776"/>
                      <a:pt x="1225" y="18519"/>
                      <a:pt x="0" y="20336"/>
                    </a:cubicBezTo>
                    <a:lnTo>
                      <a:pt x="7304" y="21597"/>
                    </a:lnTo>
                    <a:cubicBezTo>
                      <a:pt x="8634" y="19677"/>
                      <a:pt x="10425" y="17852"/>
                      <a:pt x="12635" y="16165"/>
                    </a:cubicBezTo>
                    <a:cubicBezTo>
                      <a:pt x="14843" y="14478"/>
                      <a:pt x="17451" y="12945"/>
                      <a:pt x="20398" y="11597"/>
                    </a:cubicBezTo>
                    <a:cubicBezTo>
                      <a:pt x="21040" y="11267"/>
                      <a:pt x="21435" y="10828"/>
                      <a:pt x="21514" y="10361"/>
                    </a:cubicBezTo>
                    <a:cubicBezTo>
                      <a:pt x="21600" y="9861"/>
                      <a:pt x="21319" y="9362"/>
                      <a:pt x="20726" y="8965"/>
                    </a:cubicBezTo>
                    <a:lnTo>
                      <a:pt x="12214" y="2940"/>
                    </a:lnTo>
                    <a:lnTo>
                      <a:pt x="13056" y="2617"/>
                    </a:lnTo>
                    <a:cubicBezTo>
                      <a:pt x="13273" y="2545"/>
                      <a:pt x="13391" y="2414"/>
                      <a:pt x="13359" y="2281"/>
                    </a:cubicBezTo>
                    <a:cubicBezTo>
                      <a:pt x="13326" y="2144"/>
                      <a:pt x="13140" y="2028"/>
                      <a:pt x="12884" y="1989"/>
                    </a:cubicBezTo>
                    <a:lnTo>
                      <a:pt x="4039" y="53"/>
                    </a:lnTo>
                    <a:cubicBezTo>
                      <a:pt x="3905" y="14"/>
                      <a:pt x="3755" y="-3"/>
                      <a:pt x="360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38" name="Shape"/>
              <p:cNvSpPr/>
              <p:nvPr/>
            </p:nvSpPr>
            <p:spPr>
              <a:xfrm>
                <a:off x="2780496" y="0"/>
                <a:ext cx="2049631" cy="23374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9" h="21594" extrusionOk="0">
                    <a:moveTo>
                      <a:pt x="17577" y="1"/>
                    </a:moveTo>
                    <a:cubicBezTo>
                      <a:pt x="17360" y="-6"/>
                      <a:pt x="17160" y="98"/>
                      <a:pt x="17061" y="267"/>
                    </a:cubicBezTo>
                    <a:lnTo>
                      <a:pt x="13690" y="5344"/>
                    </a:lnTo>
                    <a:cubicBezTo>
                      <a:pt x="13621" y="5495"/>
                      <a:pt x="13651" y="5668"/>
                      <a:pt x="13768" y="5794"/>
                    </a:cubicBezTo>
                    <a:cubicBezTo>
                      <a:pt x="13860" y="5894"/>
                      <a:pt x="13999" y="5950"/>
                      <a:pt x="14146" y="5954"/>
                    </a:cubicBezTo>
                    <a:lnTo>
                      <a:pt x="14868" y="5951"/>
                    </a:lnTo>
                    <a:lnTo>
                      <a:pt x="14858" y="11889"/>
                    </a:lnTo>
                    <a:cubicBezTo>
                      <a:pt x="14883" y="12029"/>
                      <a:pt x="14851" y="12172"/>
                      <a:pt x="14770" y="12294"/>
                    </a:cubicBezTo>
                    <a:cubicBezTo>
                      <a:pt x="14672" y="12441"/>
                      <a:pt x="14510" y="12546"/>
                      <a:pt x="14321" y="12585"/>
                    </a:cubicBezTo>
                    <a:cubicBezTo>
                      <a:pt x="11735" y="13038"/>
                      <a:pt x="9207" y="13715"/>
                      <a:pt x="6774" y="14610"/>
                    </a:cubicBezTo>
                    <a:cubicBezTo>
                      <a:pt x="4403" y="15483"/>
                      <a:pt x="2134" y="16558"/>
                      <a:pt x="0" y="17818"/>
                    </a:cubicBezTo>
                    <a:lnTo>
                      <a:pt x="3057" y="21594"/>
                    </a:lnTo>
                    <a:cubicBezTo>
                      <a:pt x="5182" y="20368"/>
                      <a:pt x="7456" y="19356"/>
                      <a:pt x="9838" y="18573"/>
                    </a:cubicBezTo>
                    <a:cubicBezTo>
                      <a:pt x="12370" y="17741"/>
                      <a:pt x="15007" y="17175"/>
                      <a:pt x="17691" y="16888"/>
                    </a:cubicBezTo>
                    <a:cubicBezTo>
                      <a:pt x="18390" y="16847"/>
                      <a:pt x="19047" y="16574"/>
                      <a:pt x="19527" y="16127"/>
                    </a:cubicBezTo>
                    <a:cubicBezTo>
                      <a:pt x="19979" y="15706"/>
                      <a:pt x="20243" y="15159"/>
                      <a:pt x="20276" y="14581"/>
                    </a:cubicBezTo>
                    <a:lnTo>
                      <a:pt x="20293" y="5918"/>
                    </a:lnTo>
                    <a:lnTo>
                      <a:pt x="21079" y="5912"/>
                    </a:lnTo>
                    <a:cubicBezTo>
                      <a:pt x="21256" y="5922"/>
                      <a:pt x="21424" y="5841"/>
                      <a:pt x="21510" y="5705"/>
                    </a:cubicBezTo>
                    <a:cubicBezTo>
                      <a:pt x="21600" y="5564"/>
                      <a:pt x="21585" y="5389"/>
                      <a:pt x="21473" y="5261"/>
                    </a:cubicBezTo>
                    <a:lnTo>
                      <a:pt x="18066" y="288"/>
                    </a:lnTo>
                    <a:cubicBezTo>
                      <a:pt x="17979" y="119"/>
                      <a:pt x="17788" y="7"/>
                      <a:pt x="1757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39" name="Shape"/>
              <p:cNvSpPr/>
              <p:nvPr/>
            </p:nvSpPr>
            <p:spPr>
              <a:xfrm>
                <a:off x="4920129" y="711490"/>
                <a:ext cx="2510689" cy="15353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4" h="21498" extrusionOk="0">
                    <a:moveTo>
                      <a:pt x="21163" y="4"/>
                    </a:moveTo>
                    <a:cubicBezTo>
                      <a:pt x="21078" y="-10"/>
                      <a:pt x="20994" y="15"/>
                      <a:pt x="20915" y="80"/>
                    </a:cubicBezTo>
                    <a:lnTo>
                      <a:pt x="15909" y="3662"/>
                    </a:lnTo>
                    <a:cubicBezTo>
                      <a:pt x="15781" y="3793"/>
                      <a:pt x="15708" y="4031"/>
                      <a:pt x="15716" y="4277"/>
                    </a:cubicBezTo>
                    <a:cubicBezTo>
                      <a:pt x="15723" y="4472"/>
                      <a:pt x="15781" y="4652"/>
                      <a:pt x="15876" y="4771"/>
                    </a:cubicBezTo>
                    <a:lnTo>
                      <a:pt x="16361" y="5336"/>
                    </a:lnTo>
                    <a:lnTo>
                      <a:pt x="12973" y="12833"/>
                    </a:lnTo>
                    <a:cubicBezTo>
                      <a:pt x="12891" y="13010"/>
                      <a:pt x="12780" y="13142"/>
                      <a:pt x="12650" y="13210"/>
                    </a:cubicBezTo>
                    <a:cubicBezTo>
                      <a:pt x="12486" y="13297"/>
                      <a:pt x="12307" y="13277"/>
                      <a:pt x="12152" y="13151"/>
                    </a:cubicBezTo>
                    <a:cubicBezTo>
                      <a:pt x="10310" y="11698"/>
                      <a:pt x="8378" y="10560"/>
                      <a:pt x="6391" y="9762"/>
                    </a:cubicBezTo>
                    <a:cubicBezTo>
                      <a:pt x="4304" y="8924"/>
                      <a:pt x="2166" y="8465"/>
                      <a:pt x="17" y="8389"/>
                    </a:cubicBezTo>
                    <a:lnTo>
                      <a:pt x="0" y="15432"/>
                    </a:lnTo>
                    <a:cubicBezTo>
                      <a:pt x="2152" y="15614"/>
                      <a:pt x="4284" y="16193"/>
                      <a:pt x="6355" y="17160"/>
                    </a:cubicBezTo>
                    <a:cubicBezTo>
                      <a:pt x="8347" y="18090"/>
                      <a:pt x="10271" y="19373"/>
                      <a:pt x="12091" y="20985"/>
                    </a:cubicBezTo>
                    <a:cubicBezTo>
                      <a:pt x="12584" y="21430"/>
                      <a:pt x="13154" y="21590"/>
                      <a:pt x="13711" y="21447"/>
                    </a:cubicBezTo>
                    <a:cubicBezTo>
                      <a:pt x="14285" y="21299"/>
                      <a:pt x="14810" y="20837"/>
                      <a:pt x="15199" y="20132"/>
                    </a:cubicBezTo>
                    <a:lnTo>
                      <a:pt x="19937" y="9511"/>
                    </a:lnTo>
                    <a:lnTo>
                      <a:pt x="20477" y="10144"/>
                    </a:lnTo>
                    <a:cubicBezTo>
                      <a:pt x="20589" y="10295"/>
                      <a:pt x="20742" y="10329"/>
                      <a:pt x="20874" y="10229"/>
                    </a:cubicBezTo>
                    <a:cubicBezTo>
                      <a:pt x="21010" y="10126"/>
                      <a:pt x="21098" y="9900"/>
                      <a:pt x="21094" y="9655"/>
                    </a:cubicBezTo>
                    <a:lnTo>
                      <a:pt x="21565" y="892"/>
                    </a:lnTo>
                    <a:cubicBezTo>
                      <a:pt x="21600" y="617"/>
                      <a:pt x="21536" y="330"/>
                      <a:pt x="21400" y="156"/>
                    </a:cubicBezTo>
                    <a:cubicBezTo>
                      <a:pt x="21330" y="67"/>
                      <a:pt x="21247" y="17"/>
                      <a:pt x="21163" y="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</p:grpSp>
        <p:sp>
          <p:nvSpPr>
            <p:cNvPr id="741" name="Circle"/>
            <p:cNvSpPr/>
            <p:nvPr/>
          </p:nvSpPr>
          <p:spPr>
            <a:xfrm>
              <a:off x="9868532" y="4538845"/>
              <a:ext cx="4646937" cy="4646936"/>
            </a:xfrm>
            <a:prstGeom prst="ellipse">
              <a:avLst/>
            </a:pr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grpSp>
          <p:nvGrpSpPr>
            <p:cNvPr id="749" name="Group"/>
            <p:cNvGrpSpPr/>
            <p:nvPr/>
          </p:nvGrpSpPr>
          <p:grpSpPr>
            <a:xfrm>
              <a:off x="10193187" y="5652872"/>
              <a:ext cx="3997628" cy="2105457"/>
              <a:chOff x="0" y="0"/>
              <a:chExt cx="3997627" cy="2105456"/>
            </a:xfrm>
          </p:grpSpPr>
          <p:sp>
            <p:nvSpPr>
              <p:cNvPr id="742" name="10…"/>
              <p:cNvSpPr/>
              <p:nvPr/>
            </p:nvSpPr>
            <p:spPr>
              <a:xfrm>
                <a:off x="0" y="0"/>
                <a:ext cx="3997627" cy="15183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defTabSz="457200">
                  <a:defRPr sz="4000" b="0">
                    <a:solidFill>
                      <a:srgbClr val="1D1C21"/>
                    </a:solidFill>
                    <a:latin typeface="+mn-lt"/>
                    <a:ea typeface="+mn-ea"/>
                    <a:cs typeface="+mn-cs"/>
                    <a:sym typeface="DM Sans Bold"/>
                  </a:defRPr>
                </a:pPr>
                <a:r>
                  <a:rPr dirty="0">
                    <a:solidFill>
                      <a:schemeClr val="tx1"/>
                    </a:solidFill>
                  </a:rPr>
                  <a:t>10</a:t>
                </a:r>
              </a:p>
              <a:p>
                <a:pPr defTabSz="457200">
                  <a:defRPr sz="26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pPr>
                <a:r>
                  <a:rPr dirty="0">
                    <a:solidFill>
                      <a:schemeClr val="tx1"/>
                    </a:solidFill>
                  </a:rPr>
                  <a:t>Segments</a:t>
                </a:r>
              </a:p>
              <a:p>
                <a:pPr defTabSz="457200">
                  <a:defRPr sz="26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pPr>
                <a:r>
                  <a:rPr dirty="0">
                    <a:solidFill>
                      <a:schemeClr val="tx1"/>
                    </a:solidFill>
                  </a:rPr>
                  <a:t>Arrow Infographic</a:t>
                </a:r>
              </a:p>
            </p:txBody>
          </p:sp>
          <p:grpSp>
            <p:nvGrpSpPr>
              <p:cNvPr id="748" name="Group"/>
              <p:cNvGrpSpPr/>
              <p:nvPr/>
            </p:nvGrpSpPr>
            <p:grpSpPr>
              <a:xfrm>
                <a:off x="1350922" y="1932920"/>
                <a:ext cx="1316179" cy="172536"/>
                <a:chOff x="0" y="0"/>
                <a:chExt cx="1316177" cy="172534"/>
              </a:xfrm>
            </p:grpSpPr>
            <p:sp>
              <p:nvSpPr>
                <p:cNvPr id="743" name="Circle"/>
                <p:cNvSpPr/>
                <p:nvPr/>
              </p:nvSpPr>
              <p:spPr>
                <a:xfrm>
                  <a:off x="0" y="0"/>
                  <a:ext cx="172535" cy="172535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defTabSz="1528703">
                    <a:defRPr sz="54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744" name="Circle"/>
                <p:cNvSpPr/>
                <p:nvPr/>
              </p:nvSpPr>
              <p:spPr>
                <a:xfrm>
                  <a:off x="571821" y="0"/>
                  <a:ext cx="172536" cy="172535"/>
                </a:xfrm>
                <a:prstGeom prst="ellipse">
                  <a:avLst/>
                </a:pr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defTabSz="1528703">
                    <a:defRPr sz="54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745" name="Circle"/>
                <p:cNvSpPr/>
                <p:nvPr/>
              </p:nvSpPr>
              <p:spPr>
                <a:xfrm>
                  <a:off x="1143642" y="0"/>
                  <a:ext cx="172536" cy="172535"/>
                </a:xfrm>
                <a:prstGeom prst="ellipse">
                  <a:avLst/>
                </a:prstGeom>
                <a:solidFill>
                  <a:schemeClr val="accent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defTabSz="1528703">
                    <a:defRPr sz="54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746" name="Circle"/>
                <p:cNvSpPr/>
                <p:nvPr/>
              </p:nvSpPr>
              <p:spPr>
                <a:xfrm>
                  <a:off x="285910" y="0"/>
                  <a:ext cx="172536" cy="172535"/>
                </a:xfrm>
                <a:prstGeom prst="ellipse">
                  <a:avLst/>
                </a:pr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defTabSz="1528703">
                    <a:defRPr sz="54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747" name="Circle"/>
                <p:cNvSpPr/>
                <p:nvPr/>
              </p:nvSpPr>
              <p:spPr>
                <a:xfrm>
                  <a:off x="857732" y="0"/>
                  <a:ext cx="172536" cy="172535"/>
                </a:xfrm>
                <a:prstGeom prst="ellipse">
                  <a:avLst/>
                </a:prstGeom>
                <a:solidFill>
                  <a:schemeClr val="accent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defTabSz="1528703">
                    <a:defRPr sz="54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</p:grpSp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1FFE9816-2BF2-E247-AFC8-EAFDEC865C19}"/>
                </a:ext>
              </a:extLst>
            </p:cNvPr>
            <p:cNvGrpSpPr/>
            <p:nvPr/>
          </p:nvGrpSpPr>
          <p:grpSpPr>
            <a:xfrm>
              <a:off x="18126941" y="2111829"/>
              <a:ext cx="4139469" cy="9219622"/>
              <a:chOff x="18126941" y="2111829"/>
              <a:chExt cx="4139469" cy="9219622"/>
            </a:xfrm>
          </p:grpSpPr>
          <p:sp>
            <p:nvSpPr>
              <p:cNvPr id="50" name="Title demo text">
                <a:extLst>
                  <a:ext uri="{FF2B5EF4-FFF2-40B4-BE49-F238E27FC236}">
                    <a16:creationId xmlns:a16="http://schemas.microsoft.com/office/drawing/2014/main" id="{AD4A3382-01F7-CF4F-BCC5-779CDC61514B}"/>
                  </a:ext>
                </a:extLst>
              </p:cNvPr>
              <p:cNvSpPr txBox="1"/>
              <p:nvPr/>
            </p:nvSpPr>
            <p:spPr>
              <a:xfrm>
                <a:off x="18138828" y="2111829"/>
                <a:ext cx="3605882" cy="502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 defTabSz="457200">
                  <a:defRPr sz="26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 dirty="0"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51" name="Lorem ipsum dolor sit amet, consectetur adipiscing elit.">
                <a:extLst>
                  <a:ext uri="{FF2B5EF4-FFF2-40B4-BE49-F238E27FC236}">
                    <a16:creationId xmlns:a16="http://schemas.microsoft.com/office/drawing/2014/main" id="{A4743E4A-42E3-0E49-9877-6FA95AAD5168}"/>
                  </a:ext>
                </a:extLst>
              </p:cNvPr>
              <p:cNvSpPr txBox="1"/>
              <p:nvPr/>
            </p:nvSpPr>
            <p:spPr>
              <a:xfrm>
                <a:off x="18126941" y="2703862"/>
                <a:ext cx="4139469" cy="84125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 defTabSz="457200">
                  <a:defRPr sz="24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 dirty="0">
                    <a:solidFill>
                      <a:schemeClr val="tx2"/>
                    </a:solidFill>
                  </a:rPr>
                  <a:t>Lorem ipsum dolor sit </a:t>
                </a:r>
                <a:r>
                  <a:rPr dirty="0" err="1">
                    <a:solidFill>
                      <a:schemeClr val="tx2"/>
                    </a:solidFill>
                  </a:rPr>
                  <a:t>amet</a:t>
                </a:r>
                <a:r>
                  <a:rPr dirty="0">
                    <a:solidFill>
                      <a:schemeClr val="tx2"/>
                    </a:solidFill>
                  </a:rPr>
                  <a:t>, </a:t>
                </a:r>
                <a:r>
                  <a:rPr dirty="0" err="1">
                    <a:solidFill>
                      <a:schemeClr val="tx2"/>
                    </a:solidFill>
                  </a:rPr>
                  <a:t>consectetur</a:t>
                </a:r>
                <a:r>
                  <a:rPr dirty="0">
                    <a:solidFill>
                      <a:schemeClr val="tx2"/>
                    </a:solidFill>
                  </a:rPr>
                  <a:t> </a:t>
                </a:r>
                <a:r>
                  <a:rPr dirty="0" err="1">
                    <a:solidFill>
                      <a:schemeClr val="tx2"/>
                    </a:solidFill>
                  </a:rPr>
                  <a:t>adipiscing</a:t>
                </a:r>
                <a:r>
                  <a:rPr dirty="0">
                    <a:solidFill>
                      <a:schemeClr val="tx2"/>
                    </a:solidFill>
                  </a:rPr>
                  <a:t> </a:t>
                </a:r>
                <a:r>
                  <a:rPr dirty="0" err="1">
                    <a:solidFill>
                      <a:schemeClr val="tx2"/>
                    </a:solidFill>
                  </a:rPr>
                  <a:t>elit</a:t>
                </a:r>
                <a:r>
                  <a:rPr dirty="0">
                    <a:solidFill>
                      <a:schemeClr val="tx2"/>
                    </a:solidFill>
                  </a:rPr>
                  <a:t>.</a:t>
                </a:r>
              </a:p>
            </p:txBody>
          </p:sp>
          <p:sp>
            <p:nvSpPr>
              <p:cNvPr id="52" name="Title demo text">
                <a:extLst>
                  <a:ext uri="{FF2B5EF4-FFF2-40B4-BE49-F238E27FC236}">
                    <a16:creationId xmlns:a16="http://schemas.microsoft.com/office/drawing/2014/main" id="{D53E0F86-962F-6A4A-92D3-3C6AA21FA1ED}"/>
                  </a:ext>
                </a:extLst>
              </p:cNvPr>
              <p:cNvSpPr txBox="1"/>
              <p:nvPr/>
            </p:nvSpPr>
            <p:spPr>
              <a:xfrm>
                <a:off x="18138828" y="4058411"/>
                <a:ext cx="3605882" cy="502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 defTabSz="457200">
                  <a:defRPr sz="26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53" name="Lorem ipsum dolor sit amet, consectetur adipiscing elit.">
                <a:extLst>
                  <a:ext uri="{FF2B5EF4-FFF2-40B4-BE49-F238E27FC236}">
                    <a16:creationId xmlns:a16="http://schemas.microsoft.com/office/drawing/2014/main" id="{8B1A6CCA-85E3-904B-856C-27821F530FFB}"/>
                  </a:ext>
                </a:extLst>
              </p:cNvPr>
              <p:cNvSpPr txBox="1"/>
              <p:nvPr/>
            </p:nvSpPr>
            <p:spPr>
              <a:xfrm>
                <a:off x="18126941" y="4650445"/>
                <a:ext cx="4139469" cy="84125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 defTabSz="457200">
                  <a:defRPr sz="24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  <p:sp>
            <p:nvSpPr>
              <p:cNvPr id="54" name="Title demo text">
                <a:extLst>
                  <a:ext uri="{FF2B5EF4-FFF2-40B4-BE49-F238E27FC236}">
                    <a16:creationId xmlns:a16="http://schemas.microsoft.com/office/drawing/2014/main" id="{1F45CF01-A7C7-6446-95B4-6726C5D35868}"/>
                  </a:ext>
                </a:extLst>
              </p:cNvPr>
              <p:cNvSpPr txBox="1"/>
              <p:nvPr/>
            </p:nvSpPr>
            <p:spPr>
              <a:xfrm>
                <a:off x="18138828" y="6004995"/>
                <a:ext cx="3605882" cy="502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 defTabSz="457200">
                  <a:defRPr sz="26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55" name="Lorem ipsum dolor sit amet, consectetur adipiscing elit.">
                <a:extLst>
                  <a:ext uri="{FF2B5EF4-FFF2-40B4-BE49-F238E27FC236}">
                    <a16:creationId xmlns:a16="http://schemas.microsoft.com/office/drawing/2014/main" id="{ED0A4C40-BEF8-294E-B927-2D4FD7162115}"/>
                  </a:ext>
                </a:extLst>
              </p:cNvPr>
              <p:cNvSpPr txBox="1"/>
              <p:nvPr/>
            </p:nvSpPr>
            <p:spPr>
              <a:xfrm>
                <a:off x="18126941" y="6597029"/>
                <a:ext cx="4139469" cy="84125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 defTabSz="457200">
                  <a:defRPr sz="24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  <p:sp>
            <p:nvSpPr>
              <p:cNvPr id="56" name="Title demo text">
                <a:extLst>
                  <a:ext uri="{FF2B5EF4-FFF2-40B4-BE49-F238E27FC236}">
                    <a16:creationId xmlns:a16="http://schemas.microsoft.com/office/drawing/2014/main" id="{E2A17588-FBC3-F34E-BF4F-04B108DC0B39}"/>
                  </a:ext>
                </a:extLst>
              </p:cNvPr>
              <p:cNvSpPr txBox="1"/>
              <p:nvPr/>
            </p:nvSpPr>
            <p:spPr>
              <a:xfrm>
                <a:off x="18138828" y="7951578"/>
                <a:ext cx="3605882" cy="502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 defTabSz="457200">
                  <a:defRPr sz="26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57" name="Lorem ipsum dolor sit amet, consectetur adipiscing elit.">
                <a:extLst>
                  <a:ext uri="{FF2B5EF4-FFF2-40B4-BE49-F238E27FC236}">
                    <a16:creationId xmlns:a16="http://schemas.microsoft.com/office/drawing/2014/main" id="{57EF77AC-485C-694D-9EAC-66870E637F2B}"/>
                  </a:ext>
                </a:extLst>
              </p:cNvPr>
              <p:cNvSpPr txBox="1"/>
              <p:nvPr/>
            </p:nvSpPr>
            <p:spPr>
              <a:xfrm>
                <a:off x="18126941" y="8543612"/>
                <a:ext cx="4139469" cy="84125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 defTabSz="457200">
                  <a:defRPr sz="24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  <p:sp>
            <p:nvSpPr>
              <p:cNvPr id="58" name="Title demo text">
                <a:extLst>
                  <a:ext uri="{FF2B5EF4-FFF2-40B4-BE49-F238E27FC236}">
                    <a16:creationId xmlns:a16="http://schemas.microsoft.com/office/drawing/2014/main" id="{DD0BC710-55F8-424D-BE74-5191ED3A49C0}"/>
                  </a:ext>
                </a:extLst>
              </p:cNvPr>
              <p:cNvSpPr txBox="1"/>
              <p:nvPr/>
            </p:nvSpPr>
            <p:spPr>
              <a:xfrm>
                <a:off x="18138828" y="9898161"/>
                <a:ext cx="3605882" cy="502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 defTabSz="457200">
                  <a:defRPr sz="26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59" name="Lorem ipsum dolor sit amet, consectetur adipiscing elit.">
                <a:extLst>
                  <a:ext uri="{FF2B5EF4-FFF2-40B4-BE49-F238E27FC236}">
                    <a16:creationId xmlns:a16="http://schemas.microsoft.com/office/drawing/2014/main" id="{90313D0E-5117-1647-B3C1-9DC591A953BE}"/>
                  </a:ext>
                </a:extLst>
              </p:cNvPr>
              <p:cNvSpPr txBox="1"/>
              <p:nvPr/>
            </p:nvSpPr>
            <p:spPr>
              <a:xfrm>
                <a:off x="18126941" y="10490195"/>
                <a:ext cx="4139469" cy="84125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 defTabSz="457200">
                  <a:defRPr sz="24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</p:grp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B428B55B-54F3-9543-BEDD-1C18672C3943}"/>
                </a:ext>
              </a:extLst>
            </p:cNvPr>
            <p:cNvGrpSpPr/>
            <p:nvPr/>
          </p:nvGrpSpPr>
          <p:grpSpPr>
            <a:xfrm>
              <a:off x="2097547" y="2111829"/>
              <a:ext cx="4139468" cy="9219622"/>
              <a:chOff x="2097547" y="2111829"/>
              <a:chExt cx="4139468" cy="9219622"/>
            </a:xfrm>
          </p:grpSpPr>
          <p:sp>
            <p:nvSpPr>
              <p:cNvPr id="61" name="Title demo text">
                <a:extLst>
                  <a:ext uri="{FF2B5EF4-FFF2-40B4-BE49-F238E27FC236}">
                    <a16:creationId xmlns:a16="http://schemas.microsoft.com/office/drawing/2014/main" id="{6419BE54-9629-DE42-A60C-BD176DCEF9C3}"/>
                  </a:ext>
                </a:extLst>
              </p:cNvPr>
              <p:cNvSpPr txBox="1"/>
              <p:nvPr/>
            </p:nvSpPr>
            <p:spPr>
              <a:xfrm>
                <a:off x="2631135" y="2111829"/>
                <a:ext cx="3605880" cy="502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r" defTabSz="457200">
                  <a:defRPr sz="26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62" name="Lorem ipsum dolor sit amet, consectetur adipiscing elit.">
                <a:extLst>
                  <a:ext uri="{FF2B5EF4-FFF2-40B4-BE49-F238E27FC236}">
                    <a16:creationId xmlns:a16="http://schemas.microsoft.com/office/drawing/2014/main" id="{C2B694C8-8F26-824A-AC1C-E7103F203E58}"/>
                  </a:ext>
                </a:extLst>
              </p:cNvPr>
              <p:cNvSpPr txBox="1"/>
              <p:nvPr/>
            </p:nvSpPr>
            <p:spPr>
              <a:xfrm>
                <a:off x="2097547" y="2703862"/>
                <a:ext cx="4139468" cy="84125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r" defTabSz="457200">
                  <a:defRPr sz="24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 dirty="0">
                    <a:solidFill>
                      <a:schemeClr val="tx2"/>
                    </a:solidFill>
                  </a:rPr>
                  <a:t>Lorem ipsum dolor sit </a:t>
                </a:r>
                <a:r>
                  <a:rPr dirty="0" err="1">
                    <a:solidFill>
                      <a:schemeClr val="tx2"/>
                    </a:solidFill>
                  </a:rPr>
                  <a:t>amet</a:t>
                </a:r>
                <a:r>
                  <a:rPr dirty="0">
                    <a:solidFill>
                      <a:schemeClr val="tx2"/>
                    </a:solidFill>
                  </a:rPr>
                  <a:t>, </a:t>
                </a:r>
                <a:r>
                  <a:rPr dirty="0" err="1">
                    <a:solidFill>
                      <a:schemeClr val="tx2"/>
                    </a:solidFill>
                  </a:rPr>
                  <a:t>consectetur</a:t>
                </a:r>
                <a:r>
                  <a:rPr dirty="0">
                    <a:solidFill>
                      <a:schemeClr val="tx2"/>
                    </a:solidFill>
                  </a:rPr>
                  <a:t> </a:t>
                </a:r>
                <a:r>
                  <a:rPr dirty="0" err="1">
                    <a:solidFill>
                      <a:schemeClr val="tx2"/>
                    </a:solidFill>
                  </a:rPr>
                  <a:t>adipiscing</a:t>
                </a:r>
                <a:r>
                  <a:rPr dirty="0">
                    <a:solidFill>
                      <a:schemeClr val="tx2"/>
                    </a:solidFill>
                  </a:rPr>
                  <a:t> </a:t>
                </a:r>
                <a:r>
                  <a:rPr dirty="0" err="1">
                    <a:solidFill>
                      <a:schemeClr val="tx2"/>
                    </a:solidFill>
                  </a:rPr>
                  <a:t>elit</a:t>
                </a:r>
                <a:r>
                  <a:rPr dirty="0">
                    <a:solidFill>
                      <a:schemeClr val="tx2"/>
                    </a:solidFill>
                  </a:rPr>
                  <a:t>.</a:t>
                </a:r>
              </a:p>
            </p:txBody>
          </p:sp>
          <p:sp>
            <p:nvSpPr>
              <p:cNvPr id="63" name="Title demo text">
                <a:extLst>
                  <a:ext uri="{FF2B5EF4-FFF2-40B4-BE49-F238E27FC236}">
                    <a16:creationId xmlns:a16="http://schemas.microsoft.com/office/drawing/2014/main" id="{9E7A7C34-86DF-2A43-AD8C-3D218B322EC2}"/>
                  </a:ext>
                </a:extLst>
              </p:cNvPr>
              <p:cNvSpPr txBox="1"/>
              <p:nvPr/>
            </p:nvSpPr>
            <p:spPr>
              <a:xfrm>
                <a:off x="2631135" y="4058411"/>
                <a:ext cx="3605880" cy="502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r" defTabSz="457200">
                  <a:defRPr sz="26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64" name="Lorem ipsum dolor sit amet, consectetur adipiscing elit.">
                <a:extLst>
                  <a:ext uri="{FF2B5EF4-FFF2-40B4-BE49-F238E27FC236}">
                    <a16:creationId xmlns:a16="http://schemas.microsoft.com/office/drawing/2014/main" id="{A45412DE-BF8A-CC4C-8F27-C030FFCC9A19}"/>
                  </a:ext>
                </a:extLst>
              </p:cNvPr>
              <p:cNvSpPr txBox="1"/>
              <p:nvPr/>
            </p:nvSpPr>
            <p:spPr>
              <a:xfrm>
                <a:off x="2097547" y="4650446"/>
                <a:ext cx="4139468" cy="84125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r" defTabSz="457200">
                  <a:defRPr sz="24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  <p:sp>
            <p:nvSpPr>
              <p:cNvPr id="65" name="Title demo text">
                <a:extLst>
                  <a:ext uri="{FF2B5EF4-FFF2-40B4-BE49-F238E27FC236}">
                    <a16:creationId xmlns:a16="http://schemas.microsoft.com/office/drawing/2014/main" id="{A344E4EC-30CE-E140-B4D3-5534B706AEF7}"/>
                  </a:ext>
                </a:extLst>
              </p:cNvPr>
              <p:cNvSpPr txBox="1"/>
              <p:nvPr/>
            </p:nvSpPr>
            <p:spPr>
              <a:xfrm>
                <a:off x="2631135" y="6004995"/>
                <a:ext cx="3605880" cy="502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r" defTabSz="457200">
                  <a:defRPr sz="26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66" name="Lorem ipsum dolor sit amet, consectetur adipiscing elit.">
                <a:extLst>
                  <a:ext uri="{FF2B5EF4-FFF2-40B4-BE49-F238E27FC236}">
                    <a16:creationId xmlns:a16="http://schemas.microsoft.com/office/drawing/2014/main" id="{4222F48E-BD34-264C-A729-FDCD33724082}"/>
                  </a:ext>
                </a:extLst>
              </p:cNvPr>
              <p:cNvSpPr txBox="1"/>
              <p:nvPr/>
            </p:nvSpPr>
            <p:spPr>
              <a:xfrm>
                <a:off x="2097547" y="6597029"/>
                <a:ext cx="4139468" cy="84125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r" defTabSz="457200">
                  <a:defRPr sz="24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  <p:sp>
            <p:nvSpPr>
              <p:cNvPr id="67" name="Title demo text">
                <a:extLst>
                  <a:ext uri="{FF2B5EF4-FFF2-40B4-BE49-F238E27FC236}">
                    <a16:creationId xmlns:a16="http://schemas.microsoft.com/office/drawing/2014/main" id="{549F95D5-39F0-C94A-854A-9BF88FBC4550}"/>
                  </a:ext>
                </a:extLst>
              </p:cNvPr>
              <p:cNvSpPr txBox="1"/>
              <p:nvPr/>
            </p:nvSpPr>
            <p:spPr>
              <a:xfrm>
                <a:off x="2631135" y="7951578"/>
                <a:ext cx="3605880" cy="502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r" defTabSz="457200">
                  <a:defRPr sz="26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68" name="Lorem ipsum dolor sit amet, consectetur adipiscing elit.">
                <a:extLst>
                  <a:ext uri="{FF2B5EF4-FFF2-40B4-BE49-F238E27FC236}">
                    <a16:creationId xmlns:a16="http://schemas.microsoft.com/office/drawing/2014/main" id="{00C6D3B8-57D6-6940-9256-218B8FAA98B1}"/>
                  </a:ext>
                </a:extLst>
              </p:cNvPr>
              <p:cNvSpPr txBox="1"/>
              <p:nvPr/>
            </p:nvSpPr>
            <p:spPr>
              <a:xfrm>
                <a:off x="2097547" y="8543612"/>
                <a:ext cx="4139468" cy="84125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r" defTabSz="457200">
                  <a:defRPr sz="24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  <p:sp>
            <p:nvSpPr>
              <p:cNvPr id="69" name="Title demo text">
                <a:extLst>
                  <a:ext uri="{FF2B5EF4-FFF2-40B4-BE49-F238E27FC236}">
                    <a16:creationId xmlns:a16="http://schemas.microsoft.com/office/drawing/2014/main" id="{A7DA971F-3A60-D043-837A-6D99F2D2F2D9}"/>
                  </a:ext>
                </a:extLst>
              </p:cNvPr>
              <p:cNvSpPr txBox="1"/>
              <p:nvPr/>
            </p:nvSpPr>
            <p:spPr>
              <a:xfrm>
                <a:off x="2631135" y="9898161"/>
                <a:ext cx="3605880" cy="502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r" defTabSz="457200">
                  <a:defRPr sz="26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70" name="Lorem ipsum dolor sit amet, consectetur adipiscing elit.">
                <a:extLst>
                  <a:ext uri="{FF2B5EF4-FFF2-40B4-BE49-F238E27FC236}">
                    <a16:creationId xmlns:a16="http://schemas.microsoft.com/office/drawing/2014/main" id="{CDF06474-784D-AB4A-940E-90CC0D91DC73}"/>
                  </a:ext>
                </a:extLst>
              </p:cNvPr>
              <p:cNvSpPr txBox="1"/>
              <p:nvPr/>
            </p:nvSpPr>
            <p:spPr>
              <a:xfrm>
                <a:off x="2097547" y="10490195"/>
                <a:ext cx="4139468" cy="84125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r" defTabSz="457200">
                  <a:defRPr sz="24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029-FlatColour">
      <a:dk1>
        <a:srgbClr val="1D1C21"/>
      </a:dk1>
      <a:lt1>
        <a:srgbClr val="F3F6F4"/>
      </a:lt1>
      <a:dk2>
        <a:srgbClr val="516B7E"/>
      </a:dk2>
      <a:lt2>
        <a:srgbClr val="FEFFFE"/>
      </a:lt2>
      <a:accent1>
        <a:srgbClr val="03BCB1"/>
      </a:accent1>
      <a:accent2>
        <a:srgbClr val="D41470"/>
      </a:accent2>
      <a:accent3>
        <a:srgbClr val="FCA124"/>
      </a:accent3>
      <a:accent4>
        <a:srgbClr val="D6E021"/>
      </a:accent4>
      <a:accent5>
        <a:srgbClr val="8B538C"/>
      </a:accent5>
      <a:accent6>
        <a:srgbClr val="03BCB1"/>
      </a:accent6>
      <a:hlink>
        <a:srgbClr val="03BCB1"/>
      </a:hlink>
      <a:folHlink>
        <a:srgbClr val="8B538C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55BAB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55BAB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134</Words>
  <Application>Microsoft Macintosh PowerPoint</Application>
  <PresentationFormat>Custom</PresentationFormat>
  <Paragraphs>23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DM Sans Bold</vt:lpstr>
      <vt:lpstr>DM Sans Medium</vt:lpstr>
      <vt:lpstr>DM Sans Regular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8</cp:revision>
  <dcterms:modified xsi:type="dcterms:W3CDTF">2021-02-10T15:36:00Z</dcterms:modified>
</cp:coreProperties>
</file>