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7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2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88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5F0E2A4-BA9A-0448-BC36-B9E594753DAB}"/>
              </a:ext>
            </a:extLst>
          </p:cNvPr>
          <p:cNvGrpSpPr/>
          <p:nvPr/>
        </p:nvGrpSpPr>
        <p:grpSpPr>
          <a:xfrm>
            <a:off x="2097547" y="1932844"/>
            <a:ext cx="20168863" cy="9904736"/>
            <a:chOff x="2097547" y="1932844"/>
            <a:chExt cx="20168863" cy="9904736"/>
          </a:xfrm>
        </p:grpSpPr>
        <p:grpSp>
          <p:nvGrpSpPr>
            <p:cNvPr id="921" name="Group"/>
            <p:cNvGrpSpPr/>
            <p:nvPr/>
          </p:nvGrpSpPr>
          <p:grpSpPr>
            <a:xfrm>
              <a:off x="7718874" y="1932844"/>
              <a:ext cx="8956633" cy="9904736"/>
              <a:chOff x="0" y="0"/>
              <a:chExt cx="8956632" cy="9904736"/>
            </a:xfrm>
          </p:grpSpPr>
          <p:sp>
            <p:nvSpPr>
              <p:cNvPr id="915" name="Shape"/>
              <p:cNvSpPr/>
              <p:nvPr/>
            </p:nvSpPr>
            <p:spPr>
              <a:xfrm>
                <a:off x="7233585" y="3222389"/>
                <a:ext cx="1723048" cy="38996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4" h="21589" extrusionOk="0">
                    <a:moveTo>
                      <a:pt x="5436" y="0"/>
                    </a:moveTo>
                    <a:lnTo>
                      <a:pt x="0" y="1377"/>
                    </a:lnTo>
                    <a:cubicBezTo>
                      <a:pt x="2748" y="3695"/>
                      <a:pt x="4281" y="6258"/>
                      <a:pt x="4483" y="8874"/>
                    </a:cubicBezTo>
                    <a:cubicBezTo>
                      <a:pt x="4685" y="11476"/>
                      <a:pt x="3568" y="14064"/>
                      <a:pt x="1210" y="16450"/>
                    </a:cubicBezTo>
                    <a:cubicBezTo>
                      <a:pt x="944" y="16760"/>
                      <a:pt x="914" y="17102"/>
                      <a:pt x="1126" y="17421"/>
                    </a:cubicBezTo>
                    <a:cubicBezTo>
                      <a:pt x="1386" y="17812"/>
                      <a:pt x="1986" y="18139"/>
                      <a:pt x="2795" y="18334"/>
                    </a:cubicBezTo>
                    <a:lnTo>
                      <a:pt x="12892" y="20858"/>
                    </a:lnTo>
                    <a:lnTo>
                      <a:pt x="12429" y="21203"/>
                    </a:lnTo>
                    <a:cubicBezTo>
                      <a:pt x="12309" y="21280"/>
                      <a:pt x="12296" y="21379"/>
                      <a:pt x="12401" y="21461"/>
                    </a:cubicBezTo>
                    <a:cubicBezTo>
                      <a:pt x="12510" y="21545"/>
                      <a:pt x="12722" y="21594"/>
                      <a:pt x="12940" y="21583"/>
                    </a:cubicBezTo>
                    <a:lnTo>
                      <a:pt x="20821" y="21587"/>
                    </a:lnTo>
                    <a:cubicBezTo>
                      <a:pt x="21072" y="21600"/>
                      <a:pt x="21319" y="21550"/>
                      <a:pt x="21456" y="21457"/>
                    </a:cubicBezTo>
                    <a:cubicBezTo>
                      <a:pt x="21598" y="21362"/>
                      <a:pt x="21600" y="21238"/>
                      <a:pt x="21465" y="21140"/>
                    </a:cubicBezTo>
                    <a:lnTo>
                      <a:pt x="17636" y="18044"/>
                    </a:lnTo>
                    <a:cubicBezTo>
                      <a:pt x="17503" y="17966"/>
                      <a:pt x="17288" y="17927"/>
                      <a:pt x="17069" y="17940"/>
                    </a:cubicBezTo>
                    <a:cubicBezTo>
                      <a:pt x="16896" y="17951"/>
                      <a:pt x="16741" y="17995"/>
                      <a:pt x="16647" y="18060"/>
                    </a:cubicBezTo>
                    <a:lnTo>
                      <a:pt x="16137" y="18439"/>
                    </a:lnTo>
                    <a:lnTo>
                      <a:pt x="8927" y="16619"/>
                    </a:lnTo>
                    <a:cubicBezTo>
                      <a:pt x="8677" y="16560"/>
                      <a:pt x="8492" y="16457"/>
                      <a:pt x="8420" y="16336"/>
                    </a:cubicBezTo>
                    <a:cubicBezTo>
                      <a:pt x="8353" y="16223"/>
                      <a:pt x="8387" y="16103"/>
                      <a:pt x="8517" y="16002"/>
                    </a:cubicBezTo>
                    <a:cubicBezTo>
                      <a:pt x="10530" y="13369"/>
                      <a:pt x="11289" y="10579"/>
                      <a:pt x="10740" y="7811"/>
                    </a:cubicBezTo>
                    <a:cubicBezTo>
                      <a:pt x="10198" y="5074"/>
                      <a:pt x="8393" y="2416"/>
                      <a:pt x="54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16" name="Shape"/>
              <p:cNvSpPr/>
              <p:nvPr/>
            </p:nvSpPr>
            <p:spPr>
              <a:xfrm>
                <a:off x="4464118" y="6595029"/>
                <a:ext cx="3105543" cy="3309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0" h="21595" extrusionOk="0">
                    <a:moveTo>
                      <a:pt x="18512" y="0"/>
                    </a:moveTo>
                    <a:cubicBezTo>
                      <a:pt x="16825" y="2528"/>
                      <a:pt x="14569" y="4678"/>
                      <a:pt x="11904" y="6302"/>
                    </a:cubicBezTo>
                    <a:cubicBezTo>
                      <a:pt x="9052" y="8039"/>
                      <a:pt x="5807" y="9126"/>
                      <a:pt x="2429" y="9478"/>
                    </a:cubicBezTo>
                    <a:cubicBezTo>
                      <a:pt x="1987" y="9522"/>
                      <a:pt x="1579" y="9721"/>
                      <a:pt x="1285" y="10033"/>
                    </a:cubicBezTo>
                    <a:cubicBezTo>
                      <a:pt x="986" y="10351"/>
                      <a:pt x="828" y="10762"/>
                      <a:pt x="841" y="11186"/>
                    </a:cubicBezTo>
                    <a:lnTo>
                      <a:pt x="841" y="17402"/>
                    </a:lnTo>
                    <a:lnTo>
                      <a:pt x="325" y="17404"/>
                    </a:lnTo>
                    <a:cubicBezTo>
                      <a:pt x="208" y="17397"/>
                      <a:pt x="97" y="17452"/>
                      <a:pt x="40" y="17549"/>
                    </a:cubicBezTo>
                    <a:cubicBezTo>
                      <a:pt x="-20" y="17648"/>
                      <a:pt x="-12" y="17772"/>
                      <a:pt x="62" y="17863"/>
                    </a:cubicBezTo>
                    <a:lnTo>
                      <a:pt x="2304" y="21391"/>
                    </a:lnTo>
                    <a:cubicBezTo>
                      <a:pt x="2361" y="21511"/>
                      <a:pt x="2487" y="21590"/>
                      <a:pt x="2627" y="21595"/>
                    </a:cubicBezTo>
                    <a:cubicBezTo>
                      <a:pt x="2770" y="21600"/>
                      <a:pt x="2903" y="21528"/>
                      <a:pt x="2969" y="21408"/>
                    </a:cubicBezTo>
                    <a:lnTo>
                      <a:pt x="5213" y="17823"/>
                    </a:lnTo>
                    <a:cubicBezTo>
                      <a:pt x="5259" y="17717"/>
                      <a:pt x="5238" y="17594"/>
                      <a:pt x="5161" y="17505"/>
                    </a:cubicBezTo>
                    <a:cubicBezTo>
                      <a:pt x="5100" y="17434"/>
                      <a:pt x="5010" y="17392"/>
                      <a:pt x="4913" y="17389"/>
                    </a:cubicBezTo>
                    <a:lnTo>
                      <a:pt x="4431" y="17391"/>
                    </a:lnTo>
                    <a:lnTo>
                      <a:pt x="4393" y="13075"/>
                    </a:lnTo>
                    <a:cubicBezTo>
                      <a:pt x="4381" y="12956"/>
                      <a:pt x="4411" y="12835"/>
                      <a:pt x="4478" y="12733"/>
                    </a:cubicBezTo>
                    <a:cubicBezTo>
                      <a:pt x="4552" y="12622"/>
                      <a:pt x="4664" y="12540"/>
                      <a:pt x="4797" y="12501"/>
                    </a:cubicBezTo>
                    <a:cubicBezTo>
                      <a:pt x="8190" y="11895"/>
                      <a:pt x="11415" y="10640"/>
                      <a:pt x="14270" y="8815"/>
                    </a:cubicBezTo>
                    <a:cubicBezTo>
                      <a:pt x="17223" y="6928"/>
                      <a:pt x="19714" y="4472"/>
                      <a:pt x="21580" y="1612"/>
                    </a:cubicBezTo>
                    <a:lnTo>
                      <a:pt x="18512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17" name="Shape"/>
              <p:cNvSpPr/>
              <p:nvPr/>
            </p:nvSpPr>
            <p:spPr>
              <a:xfrm>
                <a:off x="365076" y="6689811"/>
                <a:ext cx="4011872" cy="18779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7470" y="0"/>
                    </a:moveTo>
                    <a:cubicBezTo>
                      <a:pt x="7235" y="0"/>
                      <a:pt x="7002" y="121"/>
                      <a:pt x="6792" y="359"/>
                    </a:cubicBezTo>
                    <a:lnTo>
                      <a:pt x="2338" y="5920"/>
                    </a:lnTo>
                    <a:lnTo>
                      <a:pt x="2122" y="5133"/>
                    </a:lnTo>
                    <a:cubicBezTo>
                      <a:pt x="2081" y="4959"/>
                      <a:pt x="1997" y="4853"/>
                      <a:pt x="1906" y="4856"/>
                    </a:cubicBezTo>
                    <a:cubicBezTo>
                      <a:pt x="1812" y="4860"/>
                      <a:pt x="1728" y="4980"/>
                      <a:pt x="1692" y="5166"/>
                    </a:cubicBezTo>
                    <a:lnTo>
                      <a:pt x="53" y="11508"/>
                    </a:lnTo>
                    <a:cubicBezTo>
                      <a:pt x="-10" y="11696"/>
                      <a:pt x="-17" y="11946"/>
                      <a:pt x="34" y="12151"/>
                    </a:cubicBezTo>
                    <a:cubicBezTo>
                      <a:pt x="86" y="12360"/>
                      <a:pt x="189" y="12484"/>
                      <a:pt x="300" y="12472"/>
                    </a:cubicBezTo>
                    <a:lnTo>
                      <a:pt x="3729" y="12494"/>
                    </a:lnTo>
                    <a:cubicBezTo>
                      <a:pt x="3823" y="12465"/>
                      <a:pt x="3903" y="12329"/>
                      <a:pt x="3937" y="12140"/>
                    </a:cubicBezTo>
                    <a:cubicBezTo>
                      <a:pt x="3964" y="11990"/>
                      <a:pt x="3957" y="11823"/>
                      <a:pt x="3921" y="11682"/>
                    </a:cubicBezTo>
                    <a:lnTo>
                      <a:pt x="3740" y="11020"/>
                    </a:lnTo>
                    <a:lnTo>
                      <a:pt x="6884" y="7088"/>
                    </a:lnTo>
                    <a:cubicBezTo>
                      <a:pt x="6977" y="6980"/>
                      <a:pt x="7084" y="6950"/>
                      <a:pt x="7186" y="7007"/>
                    </a:cubicBezTo>
                    <a:cubicBezTo>
                      <a:pt x="7292" y="7066"/>
                      <a:pt x="7383" y="7212"/>
                      <a:pt x="7439" y="7413"/>
                    </a:cubicBezTo>
                    <a:cubicBezTo>
                      <a:pt x="9224" y="11802"/>
                      <a:pt x="11423" y="15337"/>
                      <a:pt x="13891" y="17783"/>
                    </a:cubicBezTo>
                    <a:cubicBezTo>
                      <a:pt x="16305" y="20174"/>
                      <a:pt x="18923" y="21474"/>
                      <a:pt x="21583" y="21600"/>
                    </a:cubicBezTo>
                    <a:lnTo>
                      <a:pt x="21583" y="15883"/>
                    </a:lnTo>
                    <a:cubicBezTo>
                      <a:pt x="19059" y="15659"/>
                      <a:pt x="16591" y="14238"/>
                      <a:pt x="14356" y="11722"/>
                    </a:cubicBezTo>
                    <a:cubicBezTo>
                      <a:pt x="12093" y="9174"/>
                      <a:pt x="10126" y="5567"/>
                      <a:pt x="8604" y="1172"/>
                    </a:cubicBezTo>
                    <a:cubicBezTo>
                      <a:pt x="8380" y="569"/>
                      <a:pt x="8058" y="167"/>
                      <a:pt x="7703" y="41"/>
                    </a:cubicBezTo>
                    <a:cubicBezTo>
                      <a:pt x="7625" y="13"/>
                      <a:pt x="7548" y="0"/>
                      <a:pt x="747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18" name="Shape"/>
              <p:cNvSpPr/>
              <p:nvPr/>
            </p:nvSpPr>
            <p:spPr>
              <a:xfrm>
                <a:off x="-1" y="2748201"/>
                <a:ext cx="1725297" cy="3915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4" h="21591" extrusionOk="0">
                    <a:moveTo>
                      <a:pt x="8609" y="2"/>
                    </a:moveTo>
                    <a:lnTo>
                      <a:pt x="742" y="5"/>
                    </a:lnTo>
                    <a:cubicBezTo>
                      <a:pt x="492" y="-7"/>
                      <a:pt x="245" y="43"/>
                      <a:pt x="108" y="137"/>
                    </a:cubicBezTo>
                    <a:cubicBezTo>
                      <a:pt x="-33" y="232"/>
                      <a:pt x="-36" y="353"/>
                      <a:pt x="100" y="450"/>
                    </a:cubicBezTo>
                    <a:lnTo>
                      <a:pt x="3939" y="3531"/>
                    </a:lnTo>
                    <a:cubicBezTo>
                      <a:pt x="4072" y="3608"/>
                      <a:pt x="4291" y="3647"/>
                      <a:pt x="4509" y="3634"/>
                    </a:cubicBezTo>
                    <a:cubicBezTo>
                      <a:pt x="4682" y="3623"/>
                      <a:pt x="4833" y="3580"/>
                      <a:pt x="4927" y="3515"/>
                    </a:cubicBezTo>
                    <a:lnTo>
                      <a:pt x="5441" y="3131"/>
                    </a:lnTo>
                    <a:lnTo>
                      <a:pt x="12569" y="4985"/>
                    </a:lnTo>
                    <a:cubicBezTo>
                      <a:pt x="12827" y="5043"/>
                      <a:pt x="13027" y="5141"/>
                      <a:pt x="13123" y="5262"/>
                    </a:cubicBezTo>
                    <a:cubicBezTo>
                      <a:pt x="13219" y="5382"/>
                      <a:pt x="13206" y="5514"/>
                      <a:pt x="13087" y="5630"/>
                    </a:cubicBezTo>
                    <a:cubicBezTo>
                      <a:pt x="11131" y="8165"/>
                      <a:pt x="10347" y="10847"/>
                      <a:pt x="10782" y="13518"/>
                    </a:cubicBezTo>
                    <a:cubicBezTo>
                      <a:pt x="11242" y="16345"/>
                      <a:pt x="13055" y="19096"/>
                      <a:pt x="16103" y="21591"/>
                    </a:cubicBezTo>
                    <a:lnTo>
                      <a:pt x="21564" y="20237"/>
                    </a:lnTo>
                    <a:cubicBezTo>
                      <a:pt x="18768" y="17900"/>
                      <a:pt x="17217" y="15312"/>
                      <a:pt x="17026" y="12671"/>
                    </a:cubicBezTo>
                    <a:cubicBezTo>
                      <a:pt x="16841" y="10109"/>
                      <a:pt x="17939" y="7561"/>
                      <a:pt x="20247" y="5209"/>
                    </a:cubicBezTo>
                    <a:cubicBezTo>
                      <a:pt x="20603" y="4889"/>
                      <a:pt x="20682" y="4523"/>
                      <a:pt x="20468" y="4179"/>
                    </a:cubicBezTo>
                    <a:cubicBezTo>
                      <a:pt x="20233" y="3803"/>
                      <a:pt x="19672" y="3485"/>
                      <a:pt x="18902" y="3294"/>
                    </a:cubicBezTo>
                    <a:lnTo>
                      <a:pt x="8710" y="691"/>
                    </a:lnTo>
                    <a:lnTo>
                      <a:pt x="9127" y="379"/>
                    </a:lnTo>
                    <a:cubicBezTo>
                      <a:pt x="9247" y="302"/>
                      <a:pt x="9257" y="203"/>
                      <a:pt x="9151" y="122"/>
                    </a:cubicBezTo>
                    <a:cubicBezTo>
                      <a:pt x="9042" y="39"/>
                      <a:pt x="8827" y="-9"/>
                      <a:pt x="8609" y="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19" name="Shape"/>
              <p:cNvSpPr/>
              <p:nvPr/>
            </p:nvSpPr>
            <p:spPr>
              <a:xfrm>
                <a:off x="1393075" y="-1"/>
                <a:ext cx="3096356" cy="32824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0" h="21592" extrusionOk="0">
                    <a:moveTo>
                      <a:pt x="19058" y="1"/>
                    </a:moveTo>
                    <a:cubicBezTo>
                      <a:pt x="18915" y="-8"/>
                      <a:pt x="18779" y="62"/>
                      <a:pt x="18709" y="181"/>
                    </a:cubicBezTo>
                    <a:lnTo>
                      <a:pt x="16358" y="3738"/>
                    </a:lnTo>
                    <a:cubicBezTo>
                      <a:pt x="16309" y="3844"/>
                      <a:pt x="16324" y="3967"/>
                      <a:pt x="16398" y="4059"/>
                    </a:cubicBezTo>
                    <a:cubicBezTo>
                      <a:pt x="16457" y="4132"/>
                      <a:pt x="16547" y="4176"/>
                      <a:pt x="16645" y="4181"/>
                    </a:cubicBezTo>
                    <a:lnTo>
                      <a:pt x="17164" y="4194"/>
                    </a:lnTo>
                    <a:lnTo>
                      <a:pt x="17164" y="8501"/>
                    </a:lnTo>
                    <a:cubicBezTo>
                      <a:pt x="17178" y="8654"/>
                      <a:pt x="17124" y="8805"/>
                      <a:pt x="17016" y="8920"/>
                    </a:cubicBezTo>
                    <a:cubicBezTo>
                      <a:pt x="16912" y="9031"/>
                      <a:pt x="16766" y="9100"/>
                      <a:pt x="16609" y="9108"/>
                    </a:cubicBezTo>
                    <a:cubicBezTo>
                      <a:pt x="13324" y="9727"/>
                      <a:pt x="10200" y="10952"/>
                      <a:pt x="7419" y="12713"/>
                    </a:cubicBezTo>
                    <a:cubicBezTo>
                      <a:pt x="4432" y="14604"/>
                      <a:pt x="1904" y="17070"/>
                      <a:pt x="0" y="19950"/>
                    </a:cubicBezTo>
                    <a:lnTo>
                      <a:pt x="3086" y="21592"/>
                    </a:lnTo>
                    <a:cubicBezTo>
                      <a:pt x="5071" y="18648"/>
                      <a:pt x="7814" y="16227"/>
                      <a:pt x="11058" y="14552"/>
                    </a:cubicBezTo>
                    <a:cubicBezTo>
                      <a:pt x="13568" y="13256"/>
                      <a:pt x="16322" y="12439"/>
                      <a:pt x="19166" y="12147"/>
                    </a:cubicBezTo>
                    <a:cubicBezTo>
                      <a:pt x="19634" y="12094"/>
                      <a:pt x="20063" y="11872"/>
                      <a:pt x="20362" y="11528"/>
                    </a:cubicBezTo>
                    <a:cubicBezTo>
                      <a:pt x="20627" y="11222"/>
                      <a:pt x="20773" y="10839"/>
                      <a:pt x="20774" y="10444"/>
                    </a:cubicBezTo>
                    <a:lnTo>
                      <a:pt x="20774" y="4274"/>
                    </a:lnTo>
                    <a:lnTo>
                      <a:pt x="21246" y="4285"/>
                    </a:lnTo>
                    <a:cubicBezTo>
                      <a:pt x="21364" y="4295"/>
                      <a:pt x="21477" y="4241"/>
                      <a:pt x="21537" y="4145"/>
                    </a:cubicBezTo>
                    <a:cubicBezTo>
                      <a:pt x="21600" y="4046"/>
                      <a:pt x="21593" y="3922"/>
                      <a:pt x="21522" y="3828"/>
                    </a:cubicBezTo>
                    <a:lnTo>
                      <a:pt x="19376" y="214"/>
                    </a:lnTo>
                    <a:cubicBezTo>
                      <a:pt x="19322" y="92"/>
                      <a:pt x="19199" y="10"/>
                      <a:pt x="190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20" name="Shape"/>
              <p:cNvSpPr/>
              <p:nvPr/>
            </p:nvSpPr>
            <p:spPr>
              <a:xfrm>
                <a:off x="4586432" y="1329316"/>
                <a:ext cx="3981671" cy="18757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520" extrusionOk="0">
                    <a:moveTo>
                      <a:pt x="0" y="0"/>
                    </a:moveTo>
                    <a:lnTo>
                      <a:pt x="0" y="5783"/>
                    </a:lnTo>
                    <a:cubicBezTo>
                      <a:pt x="2541" y="5959"/>
                      <a:pt x="5031" y="7339"/>
                      <a:pt x="7285" y="9827"/>
                    </a:cubicBezTo>
                    <a:cubicBezTo>
                      <a:pt x="9544" y="12319"/>
                      <a:pt x="11508" y="15858"/>
                      <a:pt x="13032" y="20177"/>
                    </a:cubicBezTo>
                    <a:cubicBezTo>
                      <a:pt x="13192" y="20747"/>
                      <a:pt x="13445" y="21176"/>
                      <a:pt x="13743" y="21383"/>
                    </a:cubicBezTo>
                    <a:cubicBezTo>
                      <a:pt x="14056" y="21600"/>
                      <a:pt x="14395" y="21557"/>
                      <a:pt x="14694" y="21265"/>
                    </a:cubicBezTo>
                    <a:lnTo>
                      <a:pt x="19260" y="15713"/>
                    </a:lnTo>
                    <a:lnTo>
                      <a:pt x="19448" y="16388"/>
                    </a:lnTo>
                    <a:cubicBezTo>
                      <a:pt x="19489" y="16562"/>
                      <a:pt x="19574" y="16672"/>
                      <a:pt x="19666" y="16668"/>
                    </a:cubicBezTo>
                    <a:cubicBezTo>
                      <a:pt x="19761" y="16664"/>
                      <a:pt x="19846" y="16541"/>
                      <a:pt x="19882" y="16355"/>
                    </a:cubicBezTo>
                    <a:lnTo>
                      <a:pt x="21529" y="10026"/>
                    </a:lnTo>
                    <a:cubicBezTo>
                      <a:pt x="21593" y="9838"/>
                      <a:pt x="21600" y="9592"/>
                      <a:pt x="21549" y="9388"/>
                    </a:cubicBezTo>
                    <a:cubicBezTo>
                      <a:pt x="21496" y="9180"/>
                      <a:pt x="21392" y="9052"/>
                      <a:pt x="21280" y="9064"/>
                    </a:cubicBezTo>
                    <a:lnTo>
                      <a:pt x="17825" y="9053"/>
                    </a:lnTo>
                    <a:cubicBezTo>
                      <a:pt x="17730" y="9082"/>
                      <a:pt x="17650" y="9217"/>
                      <a:pt x="17616" y="9407"/>
                    </a:cubicBezTo>
                    <a:cubicBezTo>
                      <a:pt x="17589" y="9556"/>
                      <a:pt x="17595" y="9723"/>
                      <a:pt x="17632" y="9864"/>
                    </a:cubicBezTo>
                    <a:lnTo>
                      <a:pt x="17862" y="10686"/>
                    </a:lnTo>
                    <a:lnTo>
                      <a:pt x="14948" y="14265"/>
                    </a:lnTo>
                    <a:cubicBezTo>
                      <a:pt x="14847" y="14421"/>
                      <a:pt x="14724" y="14499"/>
                      <a:pt x="14600" y="14486"/>
                    </a:cubicBezTo>
                    <a:cubicBezTo>
                      <a:pt x="14475" y="14473"/>
                      <a:pt x="14357" y="14370"/>
                      <a:pt x="14264" y="14195"/>
                    </a:cubicBezTo>
                    <a:cubicBezTo>
                      <a:pt x="12502" y="9873"/>
                      <a:pt x="10334" y="6377"/>
                      <a:pt x="7896" y="3933"/>
                    </a:cubicBezTo>
                    <a:cubicBezTo>
                      <a:pt x="5425" y="1455"/>
                      <a:pt x="2734" y="116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922" name="Circle"/>
            <p:cNvSpPr/>
            <p:nvPr/>
          </p:nvSpPr>
          <p:spPr>
            <a:xfrm>
              <a:off x="9868532" y="4538845"/>
              <a:ext cx="4646937" cy="4646936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grpSp>
          <p:nvGrpSpPr>
            <p:cNvPr id="930" name="Group"/>
            <p:cNvGrpSpPr/>
            <p:nvPr/>
          </p:nvGrpSpPr>
          <p:grpSpPr>
            <a:xfrm>
              <a:off x="10193187" y="5652872"/>
              <a:ext cx="3997628" cy="2105457"/>
              <a:chOff x="0" y="0"/>
              <a:chExt cx="3997627" cy="2105456"/>
            </a:xfrm>
          </p:grpSpPr>
          <p:sp>
            <p:nvSpPr>
              <p:cNvPr id="923" name="6…"/>
              <p:cNvSpPr/>
              <p:nvPr/>
            </p:nvSpPr>
            <p:spPr>
              <a:xfrm>
                <a:off x="0" y="0"/>
                <a:ext cx="3997627" cy="15183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defTabSz="457200">
                  <a:defRPr sz="4000" b="0">
                    <a:solidFill>
                      <a:srgbClr val="1D1C21"/>
                    </a:solidFill>
                    <a:latin typeface="+mn-lt"/>
                    <a:ea typeface="+mn-ea"/>
                    <a:cs typeface="+mn-cs"/>
                    <a:sym typeface="DM Sans Bold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6</a:t>
                </a:r>
              </a:p>
              <a:p>
                <a:pPr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Segments</a:t>
                </a:r>
              </a:p>
              <a:p>
                <a:pPr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Arrow Infographic</a:t>
                </a:r>
              </a:p>
            </p:txBody>
          </p:sp>
          <p:grpSp>
            <p:nvGrpSpPr>
              <p:cNvPr id="929" name="Group"/>
              <p:cNvGrpSpPr/>
              <p:nvPr/>
            </p:nvGrpSpPr>
            <p:grpSpPr>
              <a:xfrm>
                <a:off x="1350922" y="1932920"/>
                <a:ext cx="1316179" cy="172536"/>
                <a:chOff x="0" y="0"/>
                <a:chExt cx="1316177" cy="172534"/>
              </a:xfrm>
            </p:grpSpPr>
            <p:sp>
              <p:nvSpPr>
                <p:cNvPr id="924" name="Circle"/>
                <p:cNvSpPr/>
                <p:nvPr/>
              </p:nvSpPr>
              <p:spPr>
                <a:xfrm>
                  <a:off x="0" y="0"/>
                  <a:ext cx="172535" cy="172535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5" name="Circle"/>
                <p:cNvSpPr/>
                <p:nvPr/>
              </p:nvSpPr>
              <p:spPr>
                <a:xfrm>
                  <a:off x="571821" y="0"/>
                  <a:ext cx="172536" cy="172535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6" name="Circle"/>
                <p:cNvSpPr/>
                <p:nvPr/>
              </p:nvSpPr>
              <p:spPr>
                <a:xfrm>
                  <a:off x="1143642" y="0"/>
                  <a:ext cx="172536" cy="172535"/>
                </a:xfrm>
                <a:prstGeom prst="ellipse">
                  <a:avLst/>
                </a:pr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7" name="Circle"/>
                <p:cNvSpPr/>
                <p:nvPr/>
              </p:nvSpPr>
              <p:spPr>
                <a:xfrm>
                  <a:off x="285910" y="0"/>
                  <a:ext cx="172536" cy="172535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928" name="Circle"/>
                <p:cNvSpPr/>
                <p:nvPr/>
              </p:nvSpPr>
              <p:spPr>
                <a:xfrm>
                  <a:off x="857732" y="0"/>
                  <a:ext cx="172536" cy="172535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</p:grp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FEA04E5B-7B85-6040-A3BE-1DFE53D0A93F}"/>
                </a:ext>
              </a:extLst>
            </p:cNvPr>
            <p:cNvGrpSpPr/>
            <p:nvPr/>
          </p:nvGrpSpPr>
          <p:grpSpPr>
            <a:xfrm>
              <a:off x="18126941" y="2111829"/>
              <a:ext cx="4139469" cy="9219622"/>
              <a:chOff x="18126941" y="2111829"/>
              <a:chExt cx="4139469" cy="9219622"/>
            </a:xfrm>
          </p:grpSpPr>
          <p:sp>
            <p:nvSpPr>
              <p:cNvPr id="46" name="Title demo text">
                <a:extLst>
                  <a:ext uri="{FF2B5EF4-FFF2-40B4-BE49-F238E27FC236}">
                    <a16:creationId xmlns:a16="http://schemas.microsoft.com/office/drawing/2014/main" id="{AD6587EE-0133-DA4A-AE24-FABC5B345510}"/>
                  </a:ext>
                </a:extLst>
              </p:cNvPr>
              <p:cNvSpPr txBox="1"/>
              <p:nvPr/>
            </p:nvSpPr>
            <p:spPr>
              <a:xfrm>
                <a:off x="18138828" y="2111829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47" name="Lorem ipsum dolor sit amet, consectetur adipiscing elit.">
                <a:extLst>
                  <a:ext uri="{FF2B5EF4-FFF2-40B4-BE49-F238E27FC236}">
                    <a16:creationId xmlns:a16="http://schemas.microsoft.com/office/drawing/2014/main" id="{95DE75CB-3854-7F4B-A45D-8C826404F420}"/>
                  </a:ext>
                </a:extLst>
              </p:cNvPr>
              <p:cNvSpPr txBox="1"/>
              <p:nvPr/>
            </p:nvSpPr>
            <p:spPr>
              <a:xfrm>
                <a:off x="18126941" y="2703862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48" name="Title demo text">
                <a:extLst>
                  <a:ext uri="{FF2B5EF4-FFF2-40B4-BE49-F238E27FC236}">
                    <a16:creationId xmlns:a16="http://schemas.microsoft.com/office/drawing/2014/main" id="{31AFF4F0-3370-2B4C-80FA-9BA1C279F000}"/>
                  </a:ext>
                </a:extLst>
              </p:cNvPr>
              <p:cNvSpPr txBox="1"/>
              <p:nvPr/>
            </p:nvSpPr>
            <p:spPr>
              <a:xfrm>
                <a:off x="18138828" y="4058411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49" name="Lorem ipsum dolor sit amet, consectetur adipiscing elit.">
                <a:extLst>
                  <a:ext uri="{FF2B5EF4-FFF2-40B4-BE49-F238E27FC236}">
                    <a16:creationId xmlns:a16="http://schemas.microsoft.com/office/drawing/2014/main" id="{42F642BA-259E-1D4E-BF97-84597FA2B692}"/>
                  </a:ext>
                </a:extLst>
              </p:cNvPr>
              <p:cNvSpPr txBox="1"/>
              <p:nvPr/>
            </p:nvSpPr>
            <p:spPr>
              <a:xfrm>
                <a:off x="18126941" y="4650445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0" name="Title demo text">
                <a:extLst>
                  <a:ext uri="{FF2B5EF4-FFF2-40B4-BE49-F238E27FC236}">
                    <a16:creationId xmlns:a16="http://schemas.microsoft.com/office/drawing/2014/main" id="{61BDE8F5-A4CB-8041-9682-1756FE90A086}"/>
                  </a:ext>
                </a:extLst>
              </p:cNvPr>
              <p:cNvSpPr txBox="1"/>
              <p:nvPr/>
            </p:nvSpPr>
            <p:spPr>
              <a:xfrm>
                <a:off x="18138828" y="6004995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1" name="Lorem ipsum dolor sit amet, consectetur adipiscing elit.">
                <a:extLst>
                  <a:ext uri="{FF2B5EF4-FFF2-40B4-BE49-F238E27FC236}">
                    <a16:creationId xmlns:a16="http://schemas.microsoft.com/office/drawing/2014/main" id="{08CF514B-CA0E-474A-A412-6CE1BD5A120C}"/>
                  </a:ext>
                </a:extLst>
              </p:cNvPr>
              <p:cNvSpPr txBox="1"/>
              <p:nvPr/>
            </p:nvSpPr>
            <p:spPr>
              <a:xfrm>
                <a:off x="18126941" y="6597029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2" name="Title demo text">
                <a:extLst>
                  <a:ext uri="{FF2B5EF4-FFF2-40B4-BE49-F238E27FC236}">
                    <a16:creationId xmlns:a16="http://schemas.microsoft.com/office/drawing/2014/main" id="{81F832BE-FC9B-4844-93E9-65B41BFD7AB8}"/>
                  </a:ext>
                </a:extLst>
              </p:cNvPr>
              <p:cNvSpPr txBox="1"/>
              <p:nvPr/>
            </p:nvSpPr>
            <p:spPr>
              <a:xfrm>
                <a:off x="18138828" y="7951578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3" name="Lorem ipsum dolor sit amet, consectetur adipiscing elit.">
                <a:extLst>
                  <a:ext uri="{FF2B5EF4-FFF2-40B4-BE49-F238E27FC236}">
                    <a16:creationId xmlns:a16="http://schemas.microsoft.com/office/drawing/2014/main" id="{476FD2CC-4C5F-8B43-8C4F-2008A5B650C9}"/>
                  </a:ext>
                </a:extLst>
              </p:cNvPr>
              <p:cNvSpPr txBox="1"/>
              <p:nvPr/>
            </p:nvSpPr>
            <p:spPr>
              <a:xfrm>
                <a:off x="18126941" y="8543612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4" name="Title demo text">
                <a:extLst>
                  <a:ext uri="{FF2B5EF4-FFF2-40B4-BE49-F238E27FC236}">
                    <a16:creationId xmlns:a16="http://schemas.microsoft.com/office/drawing/2014/main" id="{93863443-4206-7E41-BB9F-534E18BADD1F}"/>
                  </a:ext>
                </a:extLst>
              </p:cNvPr>
              <p:cNvSpPr txBox="1"/>
              <p:nvPr/>
            </p:nvSpPr>
            <p:spPr>
              <a:xfrm>
                <a:off x="18138828" y="9898161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5" name="Lorem ipsum dolor sit amet, consectetur adipiscing elit.">
                <a:extLst>
                  <a:ext uri="{FF2B5EF4-FFF2-40B4-BE49-F238E27FC236}">
                    <a16:creationId xmlns:a16="http://schemas.microsoft.com/office/drawing/2014/main" id="{E683BA9F-DD5D-2A47-946D-71A0B01F2D80}"/>
                  </a:ext>
                </a:extLst>
              </p:cNvPr>
              <p:cNvSpPr txBox="1"/>
              <p:nvPr/>
            </p:nvSpPr>
            <p:spPr>
              <a:xfrm>
                <a:off x="18126941" y="10490195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7A4B8A23-ADFE-D648-B652-54079AADEF72}"/>
                </a:ext>
              </a:extLst>
            </p:cNvPr>
            <p:cNvGrpSpPr/>
            <p:nvPr/>
          </p:nvGrpSpPr>
          <p:grpSpPr>
            <a:xfrm>
              <a:off x="2097547" y="2111829"/>
              <a:ext cx="4139468" cy="9219622"/>
              <a:chOff x="2097547" y="2111829"/>
              <a:chExt cx="4139468" cy="9219622"/>
            </a:xfrm>
          </p:grpSpPr>
          <p:sp>
            <p:nvSpPr>
              <p:cNvPr id="57" name="Title demo text">
                <a:extLst>
                  <a:ext uri="{FF2B5EF4-FFF2-40B4-BE49-F238E27FC236}">
                    <a16:creationId xmlns:a16="http://schemas.microsoft.com/office/drawing/2014/main" id="{AAE451DB-D414-2945-BE45-8862F261070D}"/>
                  </a:ext>
                </a:extLst>
              </p:cNvPr>
              <p:cNvSpPr txBox="1"/>
              <p:nvPr/>
            </p:nvSpPr>
            <p:spPr>
              <a:xfrm>
                <a:off x="2631135" y="2111829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8" name="Lorem ipsum dolor sit amet, consectetur adipiscing elit.">
                <a:extLst>
                  <a:ext uri="{FF2B5EF4-FFF2-40B4-BE49-F238E27FC236}">
                    <a16:creationId xmlns:a16="http://schemas.microsoft.com/office/drawing/2014/main" id="{8FB86623-EC98-BF46-B65D-8423A1604009}"/>
                  </a:ext>
                </a:extLst>
              </p:cNvPr>
              <p:cNvSpPr txBox="1"/>
              <p:nvPr/>
            </p:nvSpPr>
            <p:spPr>
              <a:xfrm>
                <a:off x="2097547" y="2703862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59" name="Title demo text">
                <a:extLst>
                  <a:ext uri="{FF2B5EF4-FFF2-40B4-BE49-F238E27FC236}">
                    <a16:creationId xmlns:a16="http://schemas.microsoft.com/office/drawing/2014/main" id="{1157BC2B-B919-414E-9D12-59EA0AFADC32}"/>
                  </a:ext>
                </a:extLst>
              </p:cNvPr>
              <p:cNvSpPr txBox="1"/>
              <p:nvPr/>
            </p:nvSpPr>
            <p:spPr>
              <a:xfrm>
                <a:off x="2631135" y="4058411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0" name="Lorem ipsum dolor sit amet, consectetur adipiscing elit.">
                <a:extLst>
                  <a:ext uri="{FF2B5EF4-FFF2-40B4-BE49-F238E27FC236}">
                    <a16:creationId xmlns:a16="http://schemas.microsoft.com/office/drawing/2014/main" id="{610A8F87-23DB-714D-BC87-0D4809C02A99}"/>
                  </a:ext>
                </a:extLst>
              </p:cNvPr>
              <p:cNvSpPr txBox="1"/>
              <p:nvPr/>
            </p:nvSpPr>
            <p:spPr>
              <a:xfrm>
                <a:off x="2097547" y="4650446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1" name="Title demo text">
                <a:extLst>
                  <a:ext uri="{FF2B5EF4-FFF2-40B4-BE49-F238E27FC236}">
                    <a16:creationId xmlns:a16="http://schemas.microsoft.com/office/drawing/2014/main" id="{6E9F5613-23C5-6B49-9BDB-828C63681B55}"/>
                  </a:ext>
                </a:extLst>
              </p:cNvPr>
              <p:cNvSpPr txBox="1"/>
              <p:nvPr/>
            </p:nvSpPr>
            <p:spPr>
              <a:xfrm>
                <a:off x="2631135" y="6004995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2" name="Lorem ipsum dolor sit amet, consectetur adipiscing elit.">
                <a:extLst>
                  <a:ext uri="{FF2B5EF4-FFF2-40B4-BE49-F238E27FC236}">
                    <a16:creationId xmlns:a16="http://schemas.microsoft.com/office/drawing/2014/main" id="{670CF0E9-F693-544B-90CA-451C4518D5CD}"/>
                  </a:ext>
                </a:extLst>
              </p:cNvPr>
              <p:cNvSpPr txBox="1"/>
              <p:nvPr/>
            </p:nvSpPr>
            <p:spPr>
              <a:xfrm>
                <a:off x="2097547" y="6597029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3" name="Title demo text">
                <a:extLst>
                  <a:ext uri="{FF2B5EF4-FFF2-40B4-BE49-F238E27FC236}">
                    <a16:creationId xmlns:a16="http://schemas.microsoft.com/office/drawing/2014/main" id="{655D4320-B6D7-DA4E-8589-880726796BE6}"/>
                  </a:ext>
                </a:extLst>
              </p:cNvPr>
              <p:cNvSpPr txBox="1"/>
              <p:nvPr/>
            </p:nvSpPr>
            <p:spPr>
              <a:xfrm>
                <a:off x="2631135" y="7951578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4" name="Lorem ipsum dolor sit amet, consectetur adipiscing elit.">
                <a:extLst>
                  <a:ext uri="{FF2B5EF4-FFF2-40B4-BE49-F238E27FC236}">
                    <a16:creationId xmlns:a16="http://schemas.microsoft.com/office/drawing/2014/main" id="{90910081-89F4-C44D-B53F-07F42F3EFA99}"/>
                  </a:ext>
                </a:extLst>
              </p:cNvPr>
              <p:cNvSpPr txBox="1"/>
              <p:nvPr/>
            </p:nvSpPr>
            <p:spPr>
              <a:xfrm>
                <a:off x="2097547" y="8543612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5" name="Title demo text">
                <a:extLst>
                  <a:ext uri="{FF2B5EF4-FFF2-40B4-BE49-F238E27FC236}">
                    <a16:creationId xmlns:a16="http://schemas.microsoft.com/office/drawing/2014/main" id="{323423BA-BC80-3D4E-B197-5A0213EB08FA}"/>
                  </a:ext>
                </a:extLst>
              </p:cNvPr>
              <p:cNvSpPr txBox="1"/>
              <p:nvPr/>
            </p:nvSpPr>
            <p:spPr>
              <a:xfrm>
                <a:off x="2631135" y="9898161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6" name="Lorem ipsum dolor sit amet, consectetur adipiscing elit.">
                <a:extLst>
                  <a:ext uri="{FF2B5EF4-FFF2-40B4-BE49-F238E27FC236}">
                    <a16:creationId xmlns:a16="http://schemas.microsoft.com/office/drawing/2014/main" id="{8390FA5E-5872-154A-9BBA-DED7F4011C76}"/>
                  </a:ext>
                </a:extLst>
              </p:cNvPr>
              <p:cNvSpPr txBox="1"/>
              <p:nvPr/>
            </p:nvSpPr>
            <p:spPr>
              <a:xfrm>
                <a:off x="2097547" y="10490195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134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2021-02-10T15:37:44Z</dcterms:modified>
</cp:coreProperties>
</file>