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7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82" d="100"/>
          <a:sy n="82" d="100"/>
        </p:scale>
        <p:origin x="19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273386" y="5994400"/>
            <a:ext cx="10464802" cy="389264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273386" y="4399192"/>
            <a:ext cx="10464802" cy="562362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34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idx="21"/>
          </p:nvPr>
        </p:nvSpPr>
        <p:spPr>
          <a:xfrm>
            <a:off x="-27094" y="541866"/>
            <a:ext cx="13058988" cy="870599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idx="21"/>
          </p:nvPr>
        </p:nvSpPr>
        <p:spPr>
          <a:xfrm>
            <a:off x="1667183" y="1009226"/>
            <a:ext cx="9672321" cy="644821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338666" y="6292426"/>
            <a:ext cx="12327468" cy="107018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38666" y="7321973"/>
            <a:ext cx="12327468" cy="84666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948266" y="3637279"/>
            <a:ext cx="11108268" cy="2479042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half" idx="21"/>
          </p:nvPr>
        </p:nvSpPr>
        <p:spPr>
          <a:xfrm>
            <a:off x="6841066" y="1727199"/>
            <a:ext cx="6116322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880533" y="1727199"/>
            <a:ext cx="5452534" cy="295994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80533" y="4700693"/>
            <a:ext cx="5452534" cy="3054774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half" idx="21"/>
          </p:nvPr>
        </p:nvSpPr>
        <p:spPr>
          <a:xfrm>
            <a:off x="5845386" y="2898986"/>
            <a:ext cx="7437122" cy="49580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00853" y="2898986"/>
            <a:ext cx="5452534" cy="4958081"/>
          </a:xfrm>
          <a:prstGeom prst="rect">
            <a:avLst/>
          </a:prstGeom>
        </p:spPr>
        <p:txBody>
          <a:bodyPr anchor="ctr"/>
          <a:lstStyle>
            <a:lvl1pPr marL="382336" indent="-382336" algn="l">
              <a:spcBef>
                <a:spcPts val="3200"/>
              </a:spcBef>
              <a:buSzPct val="125000"/>
              <a:buChar char="•"/>
              <a:defRPr sz="2600"/>
            </a:lvl1pPr>
            <a:lvl2pPr marL="941136" indent="-382336" algn="l">
              <a:spcBef>
                <a:spcPts val="3200"/>
              </a:spcBef>
              <a:buSzPct val="125000"/>
              <a:buChar char="•"/>
              <a:defRPr sz="2600"/>
            </a:lvl2pPr>
            <a:lvl3pPr marL="1499936" indent="-382336" algn="l">
              <a:spcBef>
                <a:spcPts val="3200"/>
              </a:spcBef>
              <a:buSzPct val="125000"/>
              <a:buChar char="•"/>
              <a:defRPr sz="2600"/>
            </a:lvl3pPr>
            <a:lvl4pPr marL="2058736" indent="-382336" algn="l">
              <a:spcBef>
                <a:spcPts val="3200"/>
              </a:spcBef>
              <a:buSzPct val="125000"/>
              <a:buChar char="•"/>
              <a:defRPr sz="2600"/>
            </a:lvl4pPr>
            <a:lvl5pPr marL="2617536" indent="-382336" algn="l">
              <a:spcBef>
                <a:spcPts val="3200"/>
              </a:spcBef>
              <a:buSzPct val="125000"/>
              <a:buChar char="•"/>
              <a:defRPr sz="2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167466"/>
            <a:ext cx="11203094" cy="5418668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160173" y="4978400"/>
            <a:ext cx="4439921" cy="295994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8405707" y="1679786"/>
            <a:ext cx="3948854" cy="394885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idx="23"/>
          </p:nvPr>
        </p:nvSpPr>
        <p:spPr>
          <a:xfrm>
            <a:off x="-528321" y="1822026"/>
            <a:ext cx="9174481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C184E3CB-8660-AE4D-88C3-1B223BEAEE22}"/>
              </a:ext>
            </a:extLst>
          </p:cNvPr>
          <p:cNvGrpSpPr/>
          <p:nvPr/>
        </p:nvGrpSpPr>
        <p:grpSpPr>
          <a:xfrm>
            <a:off x="1118691" y="1177246"/>
            <a:ext cx="10756729" cy="7338199"/>
            <a:chOff x="1118691" y="1177246"/>
            <a:chExt cx="10756729" cy="7338199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96C0305D-1ADF-2A4D-84F1-822B676F5AB9}"/>
                </a:ext>
              </a:extLst>
            </p:cNvPr>
            <p:cNvGrpSpPr/>
            <p:nvPr/>
          </p:nvGrpSpPr>
          <p:grpSpPr>
            <a:xfrm>
              <a:off x="4116732" y="2250049"/>
              <a:ext cx="4776872" cy="5282528"/>
              <a:chOff x="4116732" y="2250049"/>
              <a:chExt cx="4776872" cy="5282528"/>
            </a:xfrm>
          </p:grpSpPr>
          <p:grpSp>
            <p:nvGrpSpPr>
              <p:cNvPr id="937" name="Group"/>
              <p:cNvGrpSpPr/>
              <p:nvPr/>
            </p:nvGrpSpPr>
            <p:grpSpPr>
              <a:xfrm>
                <a:off x="4116732" y="2250049"/>
                <a:ext cx="4776872" cy="5282528"/>
                <a:chOff x="0" y="0"/>
                <a:chExt cx="4776870" cy="5282526"/>
              </a:xfrm>
            </p:grpSpPr>
            <p:sp>
              <p:nvSpPr>
                <p:cNvPr id="931" name="Shape"/>
                <p:cNvSpPr/>
                <p:nvPr/>
              </p:nvSpPr>
              <p:spPr>
                <a:xfrm>
                  <a:off x="3857912" y="1718608"/>
                  <a:ext cx="918959" cy="207979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4" h="21589" extrusionOk="0">
                      <a:moveTo>
                        <a:pt x="5436" y="0"/>
                      </a:moveTo>
                      <a:lnTo>
                        <a:pt x="0" y="1377"/>
                      </a:lnTo>
                      <a:cubicBezTo>
                        <a:pt x="2748" y="3695"/>
                        <a:pt x="4281" y="6258"/>
                        <a:pt x="4483" y="8874"/>
                      </a:cubicBezTo>
                      <a:cubicBezTo>
                        <a:pt x="4685" y="11476"/>
                        <a:pt x="3568" y="14064"/>
                        <a:pt x="1210" y="16450"/>
                      </a:cubicBezTo>
                      <a:cubicBezTo>
                        <a:pt x="944" y="16760"/>
                        <a:pt x="914" y="17102"/>
                        <a:pt x="1126" y="17421"/>
                      </a:cubicBezTo>
                      <a:cubicBezTo>
                        <a:pt x="1386" y="17812"/>
                        <a:pt x="1986" y="18139"/>
                        <a:pt x="2795" y="18334"/>
                      </a:cubicBezTo>
                      <a:lnTo>
                        <a:pt x="12892" y="20858"/>
                      </a:lnTo>
                      <a:lnTo>
                        <a:pt x="12429" y="21203"/>
                      </a:lnTo>
                      <a:cubicBezTo>
                        <a:pt x="12309" y="21280"/>
                        <a:pt x="12296" y="21379"/>
                        <a:pt x="12401" y="21461"/>
                      </a:cubicBezTo>
                      <a:cubicBezTo>
                        <a:pt x="12510" y="21545"/>
                        <a:pt x="12722" y="21594"/>
                        <a:pt x="12940" y="21583"/>
                      </a:cubicBezTo>
                      <a:lnTo>
                        <a:pt x="20821" y="21587"/>
                      </a:lnTo>
                      <a:cubicBezTo>
                        <a:pt x="21072" y="21600"/>
                        <a:pt x="21319" y="21550"/>
                        <a:pt x="21456" y="21457"/>
                      </a:cubicBezTo>
                      <a:cubicBezTo>
                        <a:pt x="21598" y="21362"/>
                        <a:pt x="21600" y="21238"/>
                        <a:pt x="21465" y="21140"/>
                      </a:cubicBezTo>
                      <a:lnTo>
                        <a:pt x="17636" y="18044"/>
                      </a:lnTo>
                      <a:cubicBezTo>
                        <a:pt x="17503" y="17966"/>
                        <a:pt x="17288" y="17927"/>
                        <a:pt x="17069" y="17940"/>
                      </a:cubicBezTo>
                      <a:cubicBezTo>
                        <a:pt x="16896" y="17951"/>
                        <a:pt x="16741" y="17995"/>
                        <a:pt x="16647" y="18060"/>
                      </a:cubicBezTo>
                      <a:lnTo>
                        <a:pt x="16137" y="18439"/>
                      </a:lnTo>
                      <a:lnTo>
                        <a:pt x="8927" y="16619"/>
                      </a:lnTo>
                      <a:cubicBezTo>
                        <a:pt x="8677" y="16560"/>
                        <a:pt x="8492" y="16457"/>
                        <a:pt x="8420" y="16336"/>
                      </a:cubicBezTo>
                      <a:cubicBezTo>
                        <a:pt x="8353" y="16223"/>
                        <a:pt x="8387" y="16103"/>
                        <a:pt x="8517" y="16002"/>
                      </a:cubicBezTo>
                      <a:cubicBezTo>
                        <a:pt x="10530" y="13369"/>
                        <a:pt x="11289" y="10579"/>
                        <a:pt x="10740" y="7811"/>
                      </a:cubicBezTo>
                      <a:cubicBezTo>
                        <a:pt x="10198" y="5074"/>
                        <a:pt x="8393" y="2416"/>
                        <a:pt x="543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32" name="Shape"/>
                <p:cNvSpPr/>
                <p:nvPr/>
              </p:nvSpPr>
              <p:spPr>
                <a:xfrm>
                  <a:off x="2380863" y="3517349"/>
                  <a:ext cx="1656290" cy="17651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80" h="21595" extrusionOk="0">
                      <a:moveTo>
                        <a:pt x="18512" y="0"/>
                      </a:moveTo>
                      <a:cubicBezTo>
                        <a:pt x="16825" y="2528"/>
                        <a:pt x="14569" y="4678"/>
                        <a:pt x="11904" y="6302"/>
                      </a:cubicBezTo>
                      <a:cubicBezTo>
                        <a:pt x="9052" y="8039"/>
                        <a:pt x="5807" y="9126"/>
                        <a:pt x="2429" y="9478"/>
                      </a:cubicBezTo>
                      <a:cubicBezTo>
                        <a:pt x="1987" y="9522"/>
                        <a:pt x="1579" y="9721"/>
                        <a:pt x="1285" y="10033"/>
                      </a:cubicBezTo>
                      <a:cubicBezTo>
                        <a:pt x="986" y="10351"/>
                        <a:pt x="828" y="10762"/>
                        <a:pt x="841" y="11186"/>
                      </a:cubicBezTo>
                      <a:lnTo>
                        <a:pt x="841" y="17402"/>
                      </a:lnTo>
                      <a:lnTo>
                        <a:pt x="325" y="17404"/>
                      </a:lnTo>
                      <a:cubicBezTo>
                        <a:pt x="208" y="17397"/>
                        <a:pt x="97" y="17452"/>
                        <a:pt x="40" y="17549"/>
                      </a:cubicBezTo>
                      <a:cubicBezTo>
                        <a:pt x="-20" y="17648"/>
                        <a:pt x="-12" y="17772"/>
                        <a:pt x="62" y="17863"/>
                      </a:cubicBezTo>
                      <a:lnTo>
                        <a:pt x="2304" y="21391"/>
                      </a:lnTo>
                      <a:cubicBezTo>
                        <a:pt x="2361" y="21511"/>
                        <a:pt x="2487" y="21590"/>
                        <a:pt x="2627" y="21595"/>
                      </a:cubicBezTo>
                      <a:cubicBezTo>
                        <a:pt x="2770" y="21600"/>
                        <a:pt x="2903" y="21528"/>
                        <a:pt x="2969" y="21408"/>
                      </a:cubicBezTo>
                      <a:lnTo>
                        <a:pt x="5213" y="17823"/>
                      </a:lnTo>
                      <a:cubicBezTo>
                        <a:pt x="5259" y="17717"/>
                        <a:pt x="5238" y="17594"/>
                        <a:pt x="5161" y="17505"/>
                      </a:cubicBezTo>
                      <a:cubicBezTo>
                        <a:pt x="5100" y="17434"/>
                        <a:pt x="5010" y="17392"/>
                        <a:pt x="4913" y="17389"/>
                      </a:cubicBezTo>
                      <a:lnTo>
                        <a:pt x="4431" y="17391"/>
                      </a:lnTo>
                      <a:lnTo>
                        <a:pt x="4393" y="13075"/>
                      </a:lnTo>
                      <a:cubicBezTo>
                        <a:pt x="4381" y="12956"/>
                        <a:pt x="4411" y="12835"/>
                        <a:pt x="4478" y="12733"/>
                      </a:cubicBezTo>
                      <a:cubicBezTo>
                        <a:pt x="4552" y="12622"/>
                        <a:pt x="4664" y="12540"/>
                        <a:pt x="4797" y="12501"/>
                      </a:cubicBezTo>
                      <a:cubicBezTo>
                        <a:pt x="8190" y="11895"/>
                        <a:pt x="11415" y="10640"/>
                        <a:pt x="14270" y="8815"/>
                      </a:cubicBezTo>
                      <a:cubicBezTo>
                        <a:pt x="17223" y="6928"/>
                        <a:pt x="19714" y="4472"/>
                        <a:pt x="21580" y="1612"/>
                      </a:cubicBezTo>
                      <a:lnTo>
                        <a:pt x="18512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33" name="Shape"/>
                <p:cNvSpPr/>
                <p:nvPr/>
              </p:nvSpPr>
              <p:spPr>
                <a:xfrm>
                  <a:off x="194707" y="3567899"/>
                  <a:ext cx="2139666" cy="10015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83" h="21600" extrusionOk="0">
                      <a:moveTo>
                        <a:pt x="7470" y="0"/>
                      </a:moveTo>
                      <a:cubicBezTo>
                        <a:pt x="7235" y="0"/>
                        <a:pt x="7002" y="121"/>
                        <a:pt x="6792" y="359"/>
                      </a:cubicBezTo>
                      <a:lnTo>
                        <a:pt x="2338" y="5920"/>
                      </a:lnTo>
                      <a:lnTo>
                        <a:pt x="2122" y="5133"/>
                      </a:lnTo>
                      <a:cubicBezTo>
                        <a:pt x="2081" y="4959"/>
                        <a:pt x="1997" y="4853"/>
                        <a:pt x="1906" y="4856"/>
                      </a:cubicBezTo>
                      <a:cubicBezTo>
                        <a:pt x="1812" y="4860"/>
                        <a:pt x="1728" y="4980"/>
                        <a:pt x="1692" y="5166"/>
                      </a:cubicBezTo>
                      <a:lnTo>
                        <a:pt x="53" y="11508"/>
                      </a:lnTo>
                      <a:cubicBezTo>
                        <a:pt x="-10" y="11696"/>
                        <a:pt x="-17" y="11946"/>
                        <a:pt x="34" y="12151"/>
                      </a:cubicBezTo>
                      <a:cubicBezTo>
                        <a:pt x="86" y="12360"/>
                        <a:pt x="189" y="12484"/>
                        <a:pt x="300" y="12472"/>
                      </a:cubicBezTo>
                      <a:lnTo>
                        <a:pt x="3729" y="12494"/>
                      </a:lnTo>
                      <a:cubicBezTo>
                        <a:pt x="3823" y="12465"/>
                        <a:pt x="3903" y="12329"/>
                        <a:pt x="3937" y="12140"/>
                      </a:cubicBezTo>
                      <a:cubicBezTo>
                        <a:pt x="3964" y="11990"/>
                        <a:pt x="3957" y="11823"/>
                        <a:pt x="3921" y="11682"/>
                      </a:cubicBezTo>
                      <a:lnTo>
                        <a:pt x="3740" y="11020"/>
                      </a:lnTo>
                      <a:lnTo>
                        <a:pt x="6884" y="7088"/>
                      </a:lnTo>
                      <a:cubicBezTo>
                        <a:pt x="6977" y="6980"/>
                        <a:pt x="7084" y="6950"/>
                        <a:pt x="7186" y="7007"/>
                      </a:cubicBezTo>
                      <a:cubicBezTo>
                        <a:pt x="7292" y="7066"/>
                        <a:pt x="7383" y="7212"/>
                        <a:pt x="7439" y="7413"/>
                      </a:cubicBezTo>
                      <a:cubicBezTo>
                        <a:pt x="9224" y="11802"/>
                        <a:pt x="11423" y="15337"/>
                        <a:pt x="13891" y="17783"/>
                      </a:cubicBezTo>
                      <a:cubicBezTo>
                        <a:pt x="16305" y="20174"/>
                        <a:pt x="18923" y="21474"/>
                        <a:pt x="21583" y="21600"/>
                      </a:cubicBezTo>
                      <a:lnTo>
                        <a:pt x="21583" y="15883"/>
                      </a:lnTo>
                      <a:cubicBezTo>
                        <a:pt x="19059" y="15659"/>
                        <a:pt x="16591" y="14238"/>
                        <a:pt x="14356" y="11722"/>
                      </a:cubicBezTo>
                      <a:cubicBezTo>
                        <a:pt x="12093" y="9174"/>
                        <a:pt x="10126" y="5567"/>
                        <a:pt x="8604" y="1172"/>
                      </a:cubicBezTo>
                      <a:cubicBezTo>
                        <a:pt x="8380" y="569"/>
                        <a:pt x="8058" y="167"/>
                        <a:pt x="7703" y="41"/>
                      </a:cubicBezTo>
                      <a:cubicBezTo>
                        <a:pt x="7625" y="13"/>
                        <a:pt x="7548" y="0"/>
                        <a:pt x="7470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34" name="Shape"/>
                <p:cNvSpPr/>
                <p:nvPr/>
              </p:nvSpPr>
              <p:spPr>
                <a:xfrm>
                  <a:off x="-1" y="1465707"/>
                  <a:ext cx="920159" cy="20883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4" h="21591" extrusionOk="0">
                      <a:moveTo>
                        <a:pt x="8609" y="2"/>
                      </a:moveTo>
                      <a:lnTo>
                        <a:pt x="742" y="5"/>
                      </a:lnTo>
                      <a:cubicBezTo>
                        <a:pt x="492" y="-7"/>
                        <a:pt x="245" y="43"/>
                        <a:pt x="108" y="137"/>
                      </a:cubicBezTo>
                      <a:cubicBezTo>
                        <a:pt x="-33" y="232"/>
                        <a:pt x="-36" y="353"/>
                        <a:pt x="100" y="450"/>
                      </a:cubicBezTo>
                      <a:lnTo>
                        <a:pt x="3939" y="3531"/>
                      </a:lnTo>
                      <a:cubicBezTo>
                        <a:pt x="4072" y="3608"/>
                        <a:pt x="4291" y="3647"/>
                        <a:pt x="4509" y="3634"/>
                      </a:cubicBezTo>
                      <a:cubicBezTo>
                        <a:pt x="4682" y="3623"/>
                        <a:pt x="4833" y="3580"/>
                        <a:pt x="4927" y="3515"/>
                      </a:cubicBezTo>
                      <a:lnTo>
                        <a:pt x="5441" y="3131"/>
                      </a:lnTo>
                      <a:lnTo>
                        <a:pt x="12569" y="4985"/>
                      </a:lnTo>
                      <a:cubicBezTo>
                        <a:pt x="12827" y="5043"/>
                        <a:pt x="13027" y="5141"/>
                        <a:pt x="13123" y="5262"/>
                      </a:cubicBezTo>
                      <a:cubicBezTo>
                        <a:pt x="13219" y="5382"/>
                        <a:pt x="13206" y="5514"/>
                        <a:pt x="13087" y="5630"/>
                      </a:cubicBezTo>
                      <a:cubicBezTo>
                        <a:pt x="11131" y="8165"/>
                        <a:pt x="10347" y="10847"/>
                        <a:pt x="10782" y="13518"/>
                      </a:cubicBezTo>
                      <a:cubicBezTo>
                        <a:pt x="11242" y="16345"/>
                        <a:pt x="13055" y="19096"/>
                        <a:pt x="16103" y="21591"/>
                      </a:cubicBezTo>
                      <a:lnTo>
                        <a:pt x="21564" y="20237"/>
                      </a:lnTo>
                      <a:cubicBezTo>
                        <a:pt x="18768" y="17900"/>
                        <a:pt x="17217" y="15312"/>
                        <a:pt x="17026" y="12671"/>
                      </a:cubicBezTo>
                      <a:cubicBezTo>
                        <a:pt x="16841" y="10109"/>
                        <a:pt x="17939" y="7561"/>
                        <a:pt x="20247" y="5209"/>
                      </a:cubicBezTo>
                      <a:cubicBezTo>
                        <a:pt x="20603" y="4889"/>
                        <a:pt x="20682" y="4523"/>
                        <a:pt x="20468" y="4179"/>
                      </a:cubicBezTo>
                      <a:cubicBezTo>
                        <a:pt x="20233" y="3803"/>
                        <a:pt x="19672" y="3485"/>
                        <a:pt x="18902" y="3294"/>
                      </a:cubicBezTo>
                      <a:lnTo>
                        <a:pt x="8710" y="691"/>
                      </a:lnTo>
                      <a:lnTo>
                        <a:pt x="9127" y="379"/>
                      </a:lnTo>
                      <a:cubicBezTo>
                        <a:pt x="9247" y="302"/>
                        <a:pt x="9257" y="203"/>
                        <a:pt x="9151" y="122"/>
                      </a:cubicBezTo>
                      <a:cubicBezTo>
                        <a:pt x="9042" y="39"/>
                        <a:pt x="8827" y="-9"/>
                        <a:pt x="8609" y="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35" name="Shape"/>
                <p:cNvSpPr/>
                <p:nvPr/>
              </p:nvSpPr>
              <p:spPr>
                <a:xfrm>
                  <a:off x="742973" y="-1"/>
                  <a:ext cx="1651391" cy="17506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80" h="21592" extrusionOk="0">
                      <a:moveTo>
                        <a:pt x="19058" y="1"/>
                      </a:moveTo>
                      <a:cubicBezTo>
                        <a:pt x="18915" y="-8"/>
                        <a:pt x="18779" y="62"/>
                        <a:pt x="18709" y="181"/>
                      </a:cubicBezTo>
                      <a:lnTo>
                        <a:pt x="16358" y="3738"/>
                      </a:lnTo>
                      <a:cubicBezTo>
                        <a:pt x="16309" y="3844"/>
                        <a:pt x="16324" y="3967"/>
                        <a:pt x="16398" y="4059"/>
                      </a:cubicBezTo>
                      <a:cubicBezTo>
                        <a:pt x="16457" y="4132"/>
                        <a:pt x="16547" y="4176"/>
                        <a:pt x="16645" y="4181"/>
                      </a:cubicBezTo>
                      <a:lnTo>
                        <a:pt x="17164" y="4194"/>
                      </a:lnTo>
                      <a:lnTo>
                        <a:pt x="17164" y="8501"/>
                      </a:lnTo>
                      <a:cubicBezTo>
                        <a:pt x="17178" y="8654"/>
                        <a:pt x="17124" y="8805"/>
                        <a:pt x="17016" y="8920"/>
                      </a:cubicBezTo>
                      <a:cubicBezTo>
                        <a:pt x="16912" y="9031"/>
                        <a:pt x="16766" y="9100"/>
                        <a:pt x="16609" y="9108"/>
                      </a:cubicBezTo>
                      <a:cubicBezTo>
                        <a:pt x="13324" y="9727"/>
                        <a:pt x="10200" y="10952"/>
                        <a:pt x="7419" y="12713"/>
                      </a:cubicBezTo>
                      <a:cubicBezTo>
                        <a:pt x="4432" y="14604"/>
                        <a:pt x="1904" y="17070"/>
                        <a:pt x="0" y="19950"/>
                      </a:cubicBezTo>
                      <a:lnTo>
                        <a:pt x="3086" y="21592"/>
                      </a:lnTo>
                      <a:cubicBezTo>
                        <a:pt x="5071" y="18648"/>
                        <a:pt x="7814" y="16227"/>
                        <a:pt x="11058" y="14552"/>
                      </a:cubicBezTo>
                      <a:cubicBezTo>
                        <a:pt x="13568" y="13256"/>
                        <a:pt x="16322" y="12439"/>
                        <a:pt x="19166" y="12147"/>
                      </a:cubicBezTo>
                      <a:cubicBezTo>
                        <a:pt x="19634" y="12094"/>
                        <a:pt x="20063" y="11872"/>
                        <a:pt x="20362" y="11528"/>
                      </a:cubicBezTo>
                      <a:cubicBezTo>
                        <a:pt x="20627" y="11222"/>
                        <a:pt x="20773" y="10839"/>
                        <a:pt x="20774" y="10444"/>
                      </a:cubicBezTo>
                      <a:lnTo>
                        <a:pt x="20774" y="4274"/>
                      </a:lnTo>
                      <a:lnTo>
                        <a:pt x="21246" y="4285"/>
                      </a:lnTo>
                      <a:cubicBezTo>
                        <a:pt x="21364" y="4295"/>
                        <a:pt x="21477" y="4241"/>
                        <a:pt x="21537" y="4145"/>
                      </a:cubicBezTo>
                      <a:cubicBezTo>
                        <a:pt x="21600" y="4046"/>
                        <a:pt x="21593" y="3922"/>
                        <a:pt x="21522" y="3828"/>
                      </a:cubicBezTo>
                      <a:lnTo>
                        <a:pt x="19376" y="214"/>
                      </a:lnTo>
                      <a:cubicBezTo>
                        <a:pt x="19322" y="92"/>
                        <a:pt x="19199" y="10"/>
                        <a:pt x="1905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36" name="Shape"/>
                <p:cNvSpPr/>
                <p:nvPr/>
              </p:nvSpPr>
              <p:spPr>
                <a:xfrm>
                  <a:off x="2446097" y="708969"/>
                  <a:ext cx="2123559" cy="10004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83" h="21520" extrusionOk="0">
                      <a:moveTo>
                        <a:pt x="0" y="0"/>
                      </a:moveTo>
                      <a:lnTo>
                        <a:pt x="0" y="5783"/>
                      </a:lnTo>
                      <a:cubicBezTo>
                        <a:pt x="2541" y="5959"/>
                        <a:pt x="5031" y="7339"/>
                        <a:pt x="7285" y="9827"/>
                      </a:cubicBezTo>
                      <a:cubicBezTo>
                        <a:pt x="9544" y="12319"/>
                        <a:pt x="11508" y="15858"/>
                        <a:pt x="13032" y="20177"/>
                      </a:cubicBezTo>
                      <a:cubicBezTo>
                        <a:pt x="13192" y="20747"/>
                        <a:pt x="13445" y="21176"/>
                        <a:pt x="13743" y="21383"/>
                      </a:cubicBezTo>
                      <a:cubicBezTo>
                        <a:pt x="14056" y="21600"/>
                        <a:pt x="14395" y="21557"/>
                        <a:pt x="14694" y="21265"/>
                      </a:cubicBezTo>
                      <a:lnTo>
                        <a:pt x="19260" y="15713"/>
                      </a:lnTo>
                      <a:lnTo>
                        <a:pt x="19448" y="16388"/>
                      </a:lnTo>
                      <a:cubicBezTo>
                        <a:pt x="19489" y="16562"/>
                        <a:pt x="19574" y="16672"/>
                        <a:pt x="19666" y="16668"/>
                      </a:cubicBezTo>
                      <a:cubicBezTo>
                        <a:pt x="19761" y="16664"/>
                        <a:pt x="19846" y="16541"/>
                        <a:pt x="19882" y="16355"/>
                      </a:cubicBezTo>
                      <a:lnTo>
                        <a:pt x="21529" y="10026"/>
                      </a:lnTo>
                      <a:cubicBezTo>
                        <a:pt x="21593" y="9838"/>
                        <a:pt x="21600" y="9592"/>
                        <a:pt x="21549" y="9388"/>
                      </a:cubicBezTo>
                      <a:cubicBezTo>
                        <a:pt x="21496" y="9180"/>
                        <a:pt x="21392" y="9052"/>
                        <a:pt x="21280" y="9064"/>
                      </a:cubicBezTo>
                      <a:lnTo>
                        <a:pt x="17825" y="9053"/>
                      </a:lnTo>
                      <a:cubicBezTo>
                        <a:pt x="17730" y="9082"/>
                        <a:pt x="17650" y="9217"/>
                        <a:pt x="17616" y="9407"/>
                      </a:cubicBezTo>
                      <a:cubicBezTo>
                        <a:pt x="17589" y="9556"/>
                        <a:pt x="17595" y="9723"/>
                        <a:pt x="17632" y="9864"/>
                      </a:cubicBezTo>
                      <a:lnTo>
                        <a:pt x="17862" y="10686"/>
                      </a:lnTo>
                      <a:lnTo>
                        <a:pt x="14948" y="14265"/>
                      </a:lnTo>
                      <a:cubicBezTo>
                        <a:pt x="14847" y="14421"/>
                        <a:pt x="14724" y="14499"/>
                        <a:pt x="14600" y="14486"/>
                      </a:cubicBezTo>
                      <a:cubicBezTo>
                        <a:pt x="14475" y="14473"/>
                        <a:pt x="14357" y="14370"/>
                        <a:pt x="14264" y="14195"/>
                      </a:cubicBezTo>
                      <a:cubicBezTo>
                        <a:pt x="12502" y="9873"/>
                        <a:pt x="10334" y="6377"/>
                        <a:pt x="7896" y="3933"/>
                      </a:cubicBezTo>
                      <a:cubicBezTo>
                        <a:pt x="5425" y="1455"/>
                        <a:pt x="2734" y="116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</p:grpSp>
          <p:sp>
            <p:nvSpPr>
              <p:cNvPr id="938" name="Circle"/>
              <p:cNvSpPr/>
              <p:nvPr/>
            </p:nvSpPr>
            <p:spPr>
              <a:xfrm>
                <a:off x="5263217" y="3639917"/>
                <a:ext cx="2478366" cy="2478367"/>
              </a:xfrm>
              <a:prstGeom prst="ellipse">
                <a:avLst/>
              </a:prstGeom>
              <a:solidFill>
                <a:schemeClr val="bg1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946" name="Group"/>
              <p:cNvGrpSpPr/>
              <p:nvPr/>
            </p:nvGrpSpPr>
            <p:grpSpPr>
              <a:xfrm>
                <a:off x="5436366" y="4107065"/>
                <a:ext cx="2132069" cy="1376911"/>
                <a:chOff x="0" y="0"/>
                <a:chExt cx="2132068" cy="1376910"/>
              </a:xfrm>
            </p:grpSpPr>
            <p:sp>
              <p:nvSpPr>
                <p:cNvPr id="939" name="6…"/>
                <p:cNvSpPr/>
                <p:nvPr/>
              </p:nvSpPr>
              <p:spPr>
                <a:xfrm>
                  <a:off x="0" y="0"/>
                  <a:ext cx="2132068" cy="103959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/>
                <a:p>
                  <a:pPr defTabSz="325120">
                    <a:defRPr sz="2800" b="0">
                      <a:solidFill>
                        <a:srgbClr val="1D1C21"/>
                      </a:solidFill>
                      <a:latin typeface="+mn-lt"/>
                      <a:ea typeface="+mn-ea"/>
                      <a:cs typeface="+mn-cs"/>
                      <a:sym typeface="DM Sans Bold"/>
                    </a:defRPr>
                  </a:pPr>
                  <a:r>
                    <a:rPr dirty="0">
                      <a:solidFill>
                        <a:schemeClr val="tx1"/>
                      </a:solidFill>
                    </a:rPr>
                    <a:t>6</a:t>
                  </a:r>
                </a:p>
                <a:p>
                  <a:pPr defTabSz="325120">
                    <a:defRPr sz="1800" b="0">
                      <a:solidFill>
                        <a:srgbClr val="1D1C21"/>
                      </a:solidFill>
                      <a:latin typeface="DM Sans Medium"/>
                      <a:ea typeface="DM Sans Medium"/>
                      <a:cs typeface="DM Sans Medium"/>
                      <a:sym typeface="DM Sans Medium"/>
                    </a:defRPr>
                  </a:pPr>
                  <a:r>
                    <a:rPr dirty="0">
                      <a:solidFill>
                        <a:schemeClr val="tx1"/>
                      </a:solidFill>
                    </a:rPr>
                    <a:t>Segments</a:t>
                  </a:r>
                </a:p>
                <a:p>
                  <a:pPr defTabSz="325120">
                    <a:defRPr sz="1800" b="0">
                      <a:solidFill>
                        <a:srgbClr val="1D1C21"/>
                      </a:solidFill>
                      <a:latin typeface="DM Sans Medium"/>
                      <a:ea typeface="DM Sans Medium"/>
                      <a:cs typeface="DM Sans Medium"/>
                      <a:sym typeface="DM Sans Medium"/>
                    </a:defRPr>
                  </a:pPr>
                  <a:r>
                    <a:rPr dirty="0">
                      <a:solidFill>
                        <a:schemeClr val="tx1"/>
                      </a:solidFill>
                    </a:rPr>
                    <a:t>Arrow Infographic</a:t>
                  </a:r>
                </a:p>
              </p:txBody>
            </p:sp>
            <p:grpSp>
              <p:nvGrpSpPr>
                <p:cNvPr id="945" name="Group"/>
                <p:cNvGrpSpPr/>
                <p:nvPr/>
              </p:nvGrpSpPr>
              <p:grpSpPr>
                <a:xfrm>
                  <a:off x="720491" y="1284890"/>
                  <a:ext cx="701963" cy="92020"/>
                  <a:chOff x="0" y="0"/>
                  <a:chExt cx="701961" cy="92018"/>
                </a:xfrm>
              </p:grpSpPr>
              <p:sp>
                <p:nvSpPr>
                  <p:cNvPr id="940" name="Circle"/>
                  <p:cNvSpPr/>
                  <p:nvPr/>
                </p:nvSpPr>
                <p:spPr>
                  <a:xfrm>
                    <a:off x="0" y="0"/>
                    <a:ext cx="92019" cy="92019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defTabSz="1087078">
                      <a:defRPr sz="3800" b="0">
                        <a:solidFill>
                          <a:srgbClr val="FFFFFF"/>
                        </a:solidFill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941" name="Circle"/>
                  <p:cNvSpPr/>
                  <p:nvPr/>
                </p:nvSpPr>
                <p:spPr>
                  <a:xfrm>
                    <a:off x="304971" y="0"/>
                    <a:ext cx="92020" cy="92019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defTabSz="1087078">
                      <a:defRPr sz="3800" b="0">
                        <a:solidFill>
                          <a:srgbClr val="FFFFFF"/>
                        </a:solidFill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942" name="Circle"/>
                  <p:cNvSpPr/>
                  <p:nvPr/>
                </p:nvSpPr>
                <p:spPr>
                  <a:xfrm>
                    <a:off x="609942" y="0"/>
                    <a:ext cx="92020" cy="92019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defTabSz="1087078">
                      <a:defRPr sz="3800" b="0">
                        <a:solidFill>
                          <a:srgbClr val="FFFFFF"/>
                        </a:solidFill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943" name="Circle"/>
                  <p:cNvSpPr/>
                  <p:nvPr/>
                </p:nvSpPr>
                <p:spPr>
                  <a:xfrm>
                    <a:off x="152485" y="0"/>
                    <a:ext cx="92020" cy="92019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defTabSz="1087078">
                      <a:defRPr sz="3800" b="0">
                        <a:solidFill>
                          <a:srgbClr val="FFFFFF"/>
                        </a:solidFill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944" name="Circle"/>
                  <p:cNvSpPr/>
                  <p:nvPr/>
                </p:nvSpPr>
                <p:spPr>
                  <a:xfrm>
                    <a:off x="457457" y="0"/>
                    <a:ext cx="92019" cy="92019"/>
                  </a:xfrm>
                  <a:prstGeom prst="ellipse">
                    <a:avLst/>
                  </a:prstGeom>
                  <a:solidFill>
                    <a:schemeClr val="accent4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defTabSz="1087078">
                      <a:defRPr sz="3800" b="0">
                        <a:solidFill>
                          <a:srgbClr val="FFFFFF"/>
                        </a:solidFill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defRPr>
                    </a:pPr>
                    <a:endParaRPr/>
                  </a:p>
                </p:txBody>
              </p:sp>
            </p:grpSp>
          </p:grp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B5FE43DC-8221-3E4F-8036-B5525D71D3C2}"/>
                </a:ext>
              </a:extLst>
            </p:cNvPr>
            <p:cNvGrpSpPr/>
            <p:nvPr/>
          </p:nvGrpSpPr>
          <p:grpSpPr>
            <a:xfrm>
              <a:off x="9667702" y="1177248"/>
              <a:ext cx="2207718" cy="7338197"/>
              <a:chOff x="9667702" y="1177248"/>
              <a:chExt cx="2207718" cy="7338197"/>
            </a:xfrm>
          </p:grpSpPr>
          <p:sp>
            <p:nvSpPr>
              <p:cNvPr id="51" name="Title demo text">
                <a:extLst>
                  <a:ext uri="{FF2B5EF4-FFF2-40B4-BE49-F238E27FC236}">
                    <a16:creationId xmlns:a16="http://schemas.microsoft.com/office/drawing/2014/main" id="{059E6BC1-0F24-EF40-A35D-BBE497F727F8}"/>
                  </a:ext>
                </a:extLst>
              </p:cNvPr>
              <p:cNvSpPr/>
              <p:nvPr/>
            </p:nvSpPr>
            <p:spPr>
              <a:xfrm>
                <a:off x="9674042" y="1177248"/>
                <a:ext cx="1923137" cy="331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52" name="Lorem ipsum dolor sit amet, consectetur adipiscing elit.">
                <a:extLst>
                  <a:ext uri="{FF2B5EF4-FFF2-40B4-BE49-F238E27FC236}">
                    <a16:creationId xmlns:a16="http://schemas.microsoft.com/office/drawing/2014/main" id="{6B4E73F4-FB06-504C-AB43-B271B63D8CAB}"/>
                  </a:ext>
                </a:extLst>
              </p:cNvPr>
              <p:cNvSpPr/>
              <p:nvPr/>
            </p:nvSpPr>
            <p:spPr>
              <a:xfrm>
                <a:off x="9667702" y="1493000"/>
                <a:ext cx="2207718" cy="793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dolor sit </a:t>
                </a:r>
                <a:r>
                  <a:rPr dirty="0" err="1">
                    <a:solidFill>
                      <a:schemeClr val="tx2"/>
                    </a:solidFill>
                  </a:rPr>
                  <a:t>amet</a:t>
                </a:r>
                <a:r>
                  <a:rPr dirty="0">
                    <a:solidFill>
                      <a:schemeClr val="tx2"/>
                    </a:solidFill>
                  </a:rPr>
                  <a:t>, </a:t>
                </a:r>
                <a:r>
                  <a:rPr dirty="0" err="1">
                    <a:solidFill>
                      <a:schemeClr val="tx2"/>
                    </a:solidFill>
                  </a:rPr>
                  <a:t>consectetur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adipiscing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elit</a:t>
                </a:r>
                <a:r>
                  <a:rPr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  <p:sp>
            <p:nvSpPr>
              <p:cNvPr id="53" name="Title demo text">
                <a:extLst>
                  <a:ext uri="{FF2B5EF4-FFF2-40B4-BE49-F238E27FC236}">
                    <a16:creationId xmlns:a16="http://schemas.microsoft.com/office/drawing/2014/main" id="{0CD3CF2C-EB3E-134F-97CA-38720F83C4A6}"/>
                  </a:ext>
                </a:extLst>
              </p:cNvPr>
              <p:cNvSpPr/>
              <p:nvPr/>
            </p:nvSpPr>
            <p:spPr>
              <a:xfrm>
                <a:off x="9674042" y="2734514"/>
                <a:ext cx="1923137" cy="331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54" name="Lorem ipsum dolor sit amet, consectetur adipiscing elit.">
                <a:extLst>
                  <a:ext uri="{FF2B5EF4-FFF2-40B4-BE49-F238E27FC236}">
                    <a16:creationId xmlns:a16="http://schemas.microsoft.com/office/drawing/2014/main" id="{2A250F5F-672D-264B-811E-B9BA95ACB2DC}"/>
                  </a:ext>
                </a:extLst>
              </p:cNvPr>
              <p:cNvSpPr/>
              <p:nvPr/>
            </p:nvSpPr>
            <p:spPr>
              <a:xfrm>
                <a:off x="9667702" y="3050266"/>
                <a:ext cx="2207718" cy="793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55" name="Title demo text">
                <a:extLst>
                  <a:ext uri="{FF2B5EF4-FFF2-40B4-BE49-F238E27FC236}">
                    <a16:creationId xmlns:a16="http://schemas.microsoft.com/office/drawing/2014/main" id="{602B3BD3-461B-9A41-BFA6-BB6EEF6092FF}"/>
                  </a:ext>
                </a:extLst>
              </p:cNvPr>
              <p:cNvSpPr/>
              <p:nvPr/>
            </p:nvSpPr>
            <p:spPr>
              <a:xfrm>
                <a:off x="9674042" y="4291781"/>
                <a:ext cx="1923137" cy="331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56" name="Lorem ipsum dolor sit amet, consectetur adipiscing elit.">
                <a:extLst>
                  <a:ext uri="{FF2B5EF4-FFF2-40B4-BE49-F238E27FC236}">
                    <a16:creationId xmlns:a16="http://schemas.microsoft.com/office/drawing/2014/main" id="{011E6414-DB7B-BB40-AFE6-94F5A1291F98}"/>
                  </a:ext>
                </a:extLst>
              </p:cNvPr>
              <p:cNvSpPr/>
              <p:nvPr/>
            </p:nvSpPr>
            <p:spPr>
              <a:xfrm>
                <a:off x="9667702" y="4607533"/>
                <a:ext cx="2207718" cy="793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57" name="Title demo text">
                <a:extLst>
                  <a:ext uri="{FF2B5EF4-FFF2-40B4-BE49-F238E27FC236}">
                    <a16:creationId xmlns:a16="http://schemas.microsoft.com/office/drawing/2014/main" id="{F2919E6E-AF64-E447-8084-F42C77B88CAA}"/>
                  </a:ext>
                </a:extLst>
              </p:cNvPr>
              <p:cNvSpPr/>
              <p:nvPr/>
            </p:nvSpPr>
            <p:spPr>
              <a:xfrm>
                <a:off x="9674042" y="5849048"/>
                <a:ext cx="1923137" cy="331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58" name="Lorem ipsum dolor sit amet, consectetur adipiscing elit.">
                <a:extLst>
                  <a:ext uri="{FF2B5EF4-FFF2-40B4-BE49-F238E27FC236}">
                    <a16:creationId xmlns:a16="http://schemas.microsoft.com/office/drawing/2014/main" id="{367EEAD8-B99A-0942-989B-33E2DB4FA98D}"/>
                  </a:ext>
                </a:extLst>
              </p:cNvPr>
              <p:cNvSpPr/>
              <p:nvPr/>
            </p:nvSpPr>
            <p:spPr>
              <a:xfrm>
                <a:off x="9667702" y="6164800"/>
                <a:ext cx="2207718" cy="793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59" name="Title demo text">
                <a:extLst>
                  <a:ext uri="{FF2B5EF4-FFF2-40B4-BE49-F238E27FC236}">
                    <a16:creationId xmlns:a16="http://schemas.microsoft.com/office/drawing/2014/main" id="{9D09BE8C-14E3-5D44-8D08-887CAC7546D2}"/>
                  </a:ext>
                </a:extLst>
              </p:cNvPr>
              <p:cNvSpPr/>
              <p:nvPr/>
            </p:nvSpPr>
            <p:spPr>
              <a:xfrm>
                <a:off x="9674042" y="7406314"/>
                <a:ext cx="1923137" cy="331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0" name="Lorem ipsum dolor sit amet, consectetur adipiscing elit.">
                <a:extLst>
                  <a:ext uri="{FF2B5EF4-FFF2-40B4-BE49-F238E27FC236}">
                    <a16:creationId xmlns:a16="http://schemas.microsoft.com/office/drawing/2014/main" id="{B69526AB-8D34-A348-ADA3-302AE8D1366D}"/>
                  </a:ext>
                </a:extLst>
              </p:cNvPr>
              <p:cNvSpPr/>
              <p:nvPr/>
            </p:nvSpPr>
            <p:spPr>
              <a:xfrm>
                <a:off x="9667702" y="7722066"/>
                <a:ext cx="2207718" cy="793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DB751B40-FFE4-9F41-A9FD-8440E1E70F86}"/>
                </a:ext>
              </a:extLst>
            </p:cNvPr>
            <p:cNvGrpSpPr/>
            <p:nvPr/>
          </p:nvGrpSpPr>
          <p:grpSpPr>
            <a:xfrm>
              <a:off x="1118691" y="1177246"/>
              <a:ext cx="2207719" cy="7338199"/>
              <a:chOff x="1118691" y="1177246"/>
              <a:chExt cx="2207719" cy="7338199"/>
            </a:xfrm>
          </p:grpSpPr>
          <p:sp>
            <p:nvSpPr>
              <p:cNvPr id="62" name="Title demo text">
                <a:extLst>
                  <a:ext uri="{FF2B5EF4-FFF2-40B4-BE49-F238E27FC236}">
                    <a16:creationId xmlns:a16="http://schemas.microsoft.com/office/drawing/2014/main" id="{85B426B9-1387-0A41-9DDE-8493DD8D3DE5}"/>
                  </a:ext>
                </a:extLst>
              </p:cNvPr>
              <p:cNvSpPr txBox="1"/>
              <p:nvPr/>
            </p:nvSpPr>
            <p:spPr>
              <a:xfrm>
                <a:off x="1403271" y="1177246"/>
                <a:ext cx="192313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3" name="Lorem ipsum dolor sit amet, consectetur adipiscing elit.">
                <a:extLst>
                  <a:ext uri="{FF2B5EF4-FFF2-40B4-BE49-F238E27FC236}">
                    <a16:creationId xmlns:a16="http://schemas.microsoft.com/office/drawing/2014/main" id="{440766D1-AAAF-D543-AC65-50EA5972F022}"/>
                  </a:ext>
                </a:extLst>
              </p:cNvPr>
              <p:cNvSpPr txBox="1"/>
              <p:nvPr/>
            </p:nvSpPr>
            <p:spPr>
              <a:xfrm>
                <a:off x="1118691" y="1492998"/>
                <a:ext cx="2207719" cy="79337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dolor sit </a:t>
                </a:r>
                <a:r>
                  <a:rPr dirty="0" err="1">
                    <a:solidFill>
                      <a:schemeClr val="tx2"/>
                    </a:solidFill>
                  </a:rPr>
                  <a:t>amet</a:t>
                </a:r>
                <a:r>
                  <a:rPr dirty="0">
                    <a:solidFill>
                      <a:schemeClr val="tx2"/>
                    </a:solidFill>
                  </a:rPr>
                  <a:t>, </a:t>
                </a:r>
                <a:r>
                  <a:rPr dirty="0" err="1">
                    <a:solidFill>
                      <a:schemeClr val="tx2"/>
                    </a:solidFill>
                  </a:rPr>
                  <a:t>consectetur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adipiscing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elit</a:t>
                </a:r>
                <a:r>
                  <a:rPr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  <p:sp>
            <p:nvSpPr>
              <p:cNvPr id="64" name="Title demo text">
                <a:extLst>
                  <a:ext uri="{FF2B5EF4-FFF2-40B4-BE49-F238E27FC236}">
                    <a16:creationId xmlns:a16="http://schemas.microsoft.com/office/drawing/2014/main" id="{ECD0E23E-D499-7A48-B8E7-0FC87BAD787D}"/>
                  </a:ext>
                </a:extLst>
              </p:cNvPr>
              <p:cNvSpPr txBox="1"/>
              <p:nvPr/>
            </p:nvSpPr>
            <p:spPr>
              <a:xfrm>
                <a:off x="1403271" y="2734514"/>
                <a:ext cx="192313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5" name="Lorem ipsum dolor sit amet, consectetur adipiscing elit.">
                <a:extLst>
                  <a:ext uri="{FF2B5EF4-FFF2-40B4-BE49-F238E27FC236}">
                    <a16:creationId xmlns:a16="http://schemas.microsoft.com/office/drawing/2014/main" id="{D107E6C8-56F7-374D-B4E9-9E48113C4810}"/>
                  </a:ext>
                </a:extLst>
              </p:cNvPr>
              <p:cNvSpPr txBox="1"/>
              <p:nvPr/>
            </p:nvSpPr>
            <p:spPr>
              <a:xfrm>
                <a:off x="1118691" y="3050266"/>
                <a:ext cx="2207719" cy="79337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6" name="Title demo text">
                <a:extLst>
                  <a:ext uri="{FF2B5EF4-FFF2-40B4-BE49-F238E27FC236}">
                    <a16:creationId xmlns:a16="http://schemas.microsoft.com/office/drawing/2014/main" id="{1F5CDA5A-8FA8-6346-8BE9-8D3A06E0C9A7}"/>
                  </a:ext>
                </a:extLst>
              </p:cNvPr>
              <p:cNvSpPr txBox="1"/>
              <p:nvPr/>
            </p:nvSpPr>
            <p:spPr>
              <a:xfrm>
                <a:off x="1403271" y="4291781"/>
                <a:ext cx="192313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7" name="Lorem ipsum dolor sit amet, consectetur adipiscing elit.">
                <a:extLst>
                  <a:ext uri="{FF2B5EF4-FFF2-40B4-BE49-F238E27FC236}">
                    <a16:creationId xmlns:a16="http://schemas.microsoft.com/office/drawing/2014/main" id="{2FFF2C28-6CFD-9947-871F-1F0F5BEDCC75}"/>
                  </a:ext>
                </a:extLst>
              </p:cNvPr>
              <p:cNvSpPr txBox="1"/>
              <p:nvPr/>
            </p:nvSpPr>
            <p:spPr>
              <a:xfrm>
                <a:off x="1118691" y="4607533"/>
                <a:ext cx="2207719" cy="79337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8" name="Title demo text">
                <a:extLst>
                  <a:ext uri="{FF2B5EF4-FFF2-40B4-BE49-F238E27FC236}">
                    <a16:creationId xmlns:a16="http://schemas.microsoft.com/office/drawing/2014/main" id="{0EB3F803-3C5F-D447-9D36-BBAB2CDB2653}"/>
                  </a:ext>
                </a:extLst>
              </p:cNvPr>
              <p:cNvSpPr txBox="1"/>
              <p:nvPr/>
            </p:nvSpPr>
            <p:spPr>
              <a:xfrm>
                <a:off x="1403271" y="5849048"/>
                <a:ext cx="192313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9" name="Lorem ipsum dolor sit amet, consectetur adipiscing elit.">
                <a:extLst>
                  <a:ext uri="{FF2B5EF4-FFF2-40B4-BE49-F238E27FC236}">
                    <a16:creationId xmlns:a16="http://schemas.microsoft.com/office/drawing/2014/main" id="{FD75E19E-C099-5C42-A4D4-88773156623A}"/>
                  </a:ext>
                </a:extLst>
              </p:cNvPr>
              <p:cNvSpPr txBox="1"/>
              <p:nvPr/>
            </p:nvSpPr>
            <p:spPr>
              <a:xfrm>
                <a:off x="1118691" y="6164800"/>
                <a:ext cx="2207719" cy="79337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70" name="Title demo text">
                <a:extLst>
                  <a:ext uri="{FF2B5EF4-FFF2-40B4-BE49-F238E27FC236}">
                    <a16:creationId xmlns:a16="http://schemas.microsoft.com/office/drawing/2014/main" id="{C315247F-AD64-E64C-BBCB-07A2DEBD0509}"/>
                  </a:ext>
                </a:extLst>
              </p:cNvPr>
              <p:cNvSpPr txBox="1"/>
              <p:nvPr/>
            </p:nvSpPr>
            <p:spPr>
              <a:xfrm>
                <a:off x="1403271" y="7406316"/>
                <a:ext cx="192313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71" name="Lorem ipsum dolor sit amet, consectetur adipiscing elit.">
                <a:extLst>
                  <a:ext uri="{FF2B5EF4-FFF2-40B4-BE49-F238E27FC236}">
                    <a16:creationId xmlns:a16="http://schemas.microsoft.com/office/drawing/2014/main" id="{E9E838EE-096C-0F48-9778-633D9AF19D68}"/>
                  </a:ext>
                </a:extLst>
              </p:cNvPr>
              <p:cNvSpPr txBox="1"/>
              <p:nvPr/>
            </p:nvSpPr>
            <p:spPr>
              <a:xfrm>
                <a:off x="1118691" y="7722066"/>
                <a:ext cx="2207719" cy="79337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134</Words>
  <Application>Microsoft Macintosh PowerPoint</Application>
  <PresentationFormat>Custom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DM Sans Bold</vt:lpstr>
      <vt:lpstr>DM Sans Medium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2021-02-10T15:37:52Z</dcterms:modified>
</cp:coreProperties>
</file>