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.fntdata"/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e22f62c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e22f62c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786580" y="724816"/>
            <a:ext cx="7563324" cy="3714277"/>
            <a:chOff x="2097547" y="1932843"/>
            <a:chExt cx="20168863" cy="9904738"/>
          </a:xfrm>
        </p:grpSpPr>
        <p:grpSp>
          <p:nvGrpSpPr>
            <p:cNvPr id="105" name="Google Shape;105;p26"/>
            <p:cNvGrpSpPr/>
            <p:nvPr/>
          </p:nvGrpSpPr>
          <p:grpSpPr>
            <a:xfrm>
              <a:off x="7718873" y="1932843"/>
              <a:ext cx="8956635" cy="9904738"/>
              <a:chOff x="-1" y="-1"/>
              <a:chExt cx="8956634" cy="9904738"/>
            </a:xfrm>
          </p:grpSpPr>
          <p:sp>
            <p:nvSpPr>
              <p:cNvPr id="106" name="Google Shape;106;p26"/>
              <p:cNvSpPr/>
              <p:nvPr/>
            </p:nvSpPr>
            <p:spPr>
              <a:xfrm>
                <a:off x="7233585" y="3222389"/>
                <a:ext cx="1723048" cy="3899617"/>
              </a:xfrm>
              <a:custGeom>
                <a:rect b="b" l="l" r="r" t="t"/>
                <a:pathLst>
                  <a:path extrusionOk="0" h="21589" w="21564">
                    <a:moveTo>
                      <a:pt x="5436" y="0"/>
                    </a:moveTo>
                    <a:lnTo>
                      <a:pt x="0" y="1377"/>
                    </a:lnTo>
                    <a:cubicBezTo>
                      <a:pt x="2748" y="3695"/>
                      <a:pt x="4281" y="6258"/>
                      <a:pt x="4483" y="8874"/>
                    </a:cubicBezTo>
                    <a:cubicBezTo>
                      <a:pt x="4685" y="11476"/>
                      <a:pt x="3568" y="14064"/>
                      <a:pt x="1210" y="16450"/>
                    </a:cubicBezTo>
                    <a:cubicBezTo>
                      <a:pt x="944" y="16760"/>
                      <a:pt x="914" y="17102"/>
                      <a:pt x="1126" y="17421"/>
                    </a:cubicBezTo>
                    <a:cubicBezTo>
                      <a:pt x="1386" y="17812"/>
                      <a:pt x="1986" y="18139"/>
                      <a:pt x="2795" y="18334"/>
                    </a:cubicBezTo>
                    <a:lnTo>
                      <a:pt x="12892" y="20858"/>
                    </a:lnTo>
                    <a:lnTo>
                      <a:pt x="12429" y="21203"/>
                    </a:lnTo>
                    <a:cubicBezTo>
                      <a:pt x="12309" y="21280"/>
                      <a:pt x="12296" y="21379"/>
                      <a:pt x="12401" y="21461"/>
                    </a:cubicBezTo>
                    <a:cubicBezTo>
                      <a:pt x="12510" y="21545"/>
                      <a:pt x="12722" y="21594"/>
                      <a:pt x="12940" y="21583"/>
                    </a:cubicBezTo>
                    <a:lnTo>
                      <a:pt x="20821" y="21587"/>
                    </a:lnTo>
                    <a:cubicBezTo>
                      <a:pt x="21072" y="21600"/>
                      <a:pt x="21319" y="21550"/>
                      <a:pt x="21456" y="21457"/>
                    </a:cubicBezTo>
                    <a:cubicBezTo>
                      <a:pt x="21598" y="21362"/>
                      <a:pt x="21600" y="21238"/>
                      <a:pt x="21465" y="21140"/>
                    </a:cubicBezTo>
                    <a:lnTo>
                      <a:pt x="17636" y="18044"/>
                    </a:lnTo>
                    <a:cubicBezTo>
                      <a:pt x="17503" y="17966"/>
                      <a:pt x="17288" y="17927"/>
                      <a:pt x="17069" y="17940"/>
                    </a:cubicBezTo>
                    <a:cubicBezTo>
                      <a:pt x="16896" y="17951"/>
                      <a:pt x="16741" y="17995"/>
                      <a:pt x="16647" y="18060"/>
                    </a:cubicBezTo>
                    <a:lnTo>
                      <a:pt x="16137" y="18439"/>
                    </a:lnTo>
                    <a:lnTo>
                      <a:pt x="8927" y="16619"/>
                    </a:lnTo>
                    <a:cubicBezTo>
                      <a:pt x="8677" y="16560"/>
                      <a:pt x="8492" y="16457"/>
                      <a:pt x="8420" y="16336"/>
                    </a:cubicBezTo>
                    <a:cubicBezTo>
                      <a:pt x="8353" y="16223"/>
                      <a:pt x="8387" y="16103"/>
                      <a:pt x="8517" y="16002"/>
                    </a:cubicBezTo>
                    <a:cubicBezTo>
                      <a:pt x="10530" y="13369"/>
                      <a:pt x="11289" y="10579"/>
                      <a:pt x="10740" y="7811"/>
                    </a:cubicBezTo>
                    <a:cubicBezTo>
                      <a:pt x="10198" y="5074"/>
                      <a:pt x="8393" y="2416"/>
                      <a:pt x="54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26"/>
              <p:cNvSpPr/>
              <p:nvPr/>
            </p:nvSpPr>
            <p:spPr>
              <a:xfrm>
                <a:off x="4464118" y="6595029"/>
                <a:ext cx="3105543" cy="3309708"/>
              </a:xfrm>
              <a:custGeom>
                <a:rect b="b" l="l" r="r" t="t"/>
                <a:pathLst>
                  <a:path extrusionOk="0" h="21595" w="21580">
                    <a:moveTo>
                      <a:pt x="18512" y="0"/>
                    </a:moveTo>
                    <a:cubicBezTo>
                      <a:pt x="16825" y="2528"/>
                      <a:pt x="14569" y="4678"/>
                      <a:pt x="11904" y="6302"/>
                    </a:cubicBezTo>
                    <a:cubicBezTo>
                      <a:pt x="9052" y="8039"/>
                      <a:pt x="5807" y="9126"/>
                      <a:pt x="2429" y="9478"/>
                    </a:cubicBezTo>
                    <a:cubicBezTo>
                      <a:pt x="1987" y="9522"/>
                      <a:pt x="1579" y="9721"/>
                      <a:pt x="1285" y="10033"/>
                    </a:cubicBezTo>
                    <a:cubicBezTo>
                      <a:pt x="986" y="10351"/>
                      <a:pt x="828" y="10762"/>
                      <a:pt x="841" y="11186"/>
                    </a:cubicBezTo>
                    <a:lnTo>
                      <a:pt x="841" y="17402"/>
                    </a:lnTo>
                    <a:lnTo>
                      <a:pt x="325" y="17404"/>
                    </a:lnTo>
                    <a:cubicBezTo>
                      <a:pt x="208" y="17397"/>
                      <a:pt x="97" y="17452"/>
                      <a:pt x="40" y="17549"/>
                    </a:cubicBezTo>
                    <a:cubicBezTo>
                      <a:pt x="-20" y="17648"/>
                      <a:pt x="-12" y="17772"/>
                      <a:pt x="62" y="17863"/>
                    </a:cubicBezTo>
                    <a:lnTo>
                      <a:pt x="2304" y="21391"/>
                    </a:lnTo>
                    <a:cubicBezTo>
                      <a:pt x="2361" y="21511"/>
                      <a:pt x="2487" y="21590"/>
                      <a:pt x="2627" y="21595"/>
                    </a:cubicBezTo>
                    <a:cubicBezTo>
                      <a:pt x="2770" y="21600"/>
                      <a:pt x="2903" y="21528"/>
                      <a:pt x="2969" y="21408"/>
                    </a:cubicBezTo>
                    <a:lnTo>
                      <a:pt x="5213" y="17823"/>
                    </a:lnTo>
                    <a:cubicBezTo>
                      <a:pt x="5259" y="17717"/>
                      <a:pt x="5238" y="17594"/>
                      <a:pt x="5161" y="17505"/>
                    </a:cubicBezTo>
                    <a:cubicBezTo>
                      <a:pt x="5100" y="17434"/>
                      <a:pt x="5010" y="17392"/>
                      <a:pt x="4913" y="17389"/>
                    </a:cubicBezTo>
                    <a:lnTo>
                      <a:pt x="4431" y="17391"/>
                    </a:lnTo>
                    <a:lnTo>
                      <a:pt x="4393" y="13075"/>
                    </a:lnTo>
                    <a:cubicBezTo>
                      <a:pt x="4381" y="12956"/>
                      <a:pt x="4411" y="12835"/>
                      <a:pt x="4478" y="12733"/>
                    </a:cubicBezTo>
                    <a:cubicBezTo>
                      <a:pt x="4552" y="12622"/>
                      <a:pt x="4664" y="12540"/>
                      <a:pt x="4797" y="12501"/>
                    </a:cubicBezTo>
                    <a:cubicBezTo>
                      <a:pt x="8190" y="11895"/>
                      <a:pt x="11415" y="10640"/>
                      <a:pt x="14270" y="8815"/>
                    </a:cubicBezTo>
                    <a:cubicBezTo>
                      <a:pt x="17223" y="6928"/>
                      <a:pt x="19714" y="4472"/>
                      <a:pt x="21580" y="1612"/>
                    </a:cubicBezTo>
                    <a:lnTo>
                      <a:pt x="1851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26"/>
              <p:cNvSpPr/>
              <p:nvPr/>
            </p:nvSpPr>
            <p:spPr>
              <a:xfrm>
                <a:off x="365076" y="6689811"/>
                <a:ext cx="4011872" cy="1877973"/>
              </a:xfrm>
              <a:custGeom>
                <a:rect b="b" l="l" r="r" t="t"/>
                <a:pathLst>
                  <a:path extrusionOk="0" h="21600" w="21583">
                    <a:moveTo>
                      <a:pt x="7470" y="0"/>
                    </a:moveTo>
                    <a:cubicBezTo>
                      <a:pt x="7235" y="0"/>
                      <a:pt x="7002" y="121"/>
                      <a:pt x="6792" y="359"/>
                    </a:cubicBezTo>
                    <a:lnTo>
                      <a:pt x="2338" y="5920"/>
                    </a:lnTo>
                    <a:lnTo>
                      <a:pt x="2122" y="5133"/>
                    </a:lnTo>
                    <a:cubicBezTo>
                      <a:pt x="2081" y="4959"/>
                      <a:pt x="1997" y="4853"/>
                      <a:pt x="1906" y="4856"/>
                    </a:cubicBezTo>
                    <a:cubicBezTo>
                      <a:pt x="1812" y="4860"/>
                      <a:pt x="1728" y="4980"/>
                      <a:pt x="1692" y="5166"/>
                    </a:cubicBezTo>
                    <a:lnTo>
                      <a:pt x="53" y="11508"/>
                    </a:lnTo>
                    <a:cubicBezTo>
                      <a:pt x="-10" y="11696"/>
                      <a:pt x="-17" y="11946"/>
                      <a:pt x="34" y="12151"/>
                    </a:cubicBezTo>
                    <a:cubicBezTo>
                      <a:pt x="86" y="12360"/>
                      <a:pt x="189" y="12484"/>
                      <a:pt x="300" y="12472"/>
                    </a:cubicBezTo>
                    <a:lnTo>
                      <a:pt x="3729" y="12494"/>
                    </a:lnTo>
                    <a:cubicBezTo>
                      <a:pt x="3823" y="12465"/>
                      <a:pt x="3903" y="12329"/>
                      <a:pt x="3937" y="12140"/>
                    </a:cubicBezTo>
                    <a:cubicBezTo>
                      <a:pt x="3964" y="11990"/>
                      <a:pt x="3957" y="11823"/>
                      <a:pt x="3921" y="11682"/>
                    </a:cubicBezTo>
                    <a:lnTo>
                      <a:pt x="3740" y="11020"/>
                    </a:lnTo>
                    <a:lnTo>
                      <a:pt x="6884" y="7088"/>
                    </a:lnTo>
                    <a:cubicBezTo>
                      <a:pt x="6977" y="6980"/>
                      <a:pt x="7084" y="6950"/>
                      <a:pt x="7186" y="7007"/>
                    </a:cubicBezTo>
                    <a:cubicBezTo>
                      <a:pt x="7292" y="7066"/>
                      <a:pt x="7383" y="7212"/>
                      <a:pt x="7439" y="7413"/>
                    </a:cubicBezTo>
                    <a:cubicBezTo>
                      <a:pt x="9224" y="11802"/>
                      <a:pt x="11423" y="15337"/>
                      <a:pt x="13891" y="17783"/>
                    </a:cubicBezTo>
                    <a:cubicBezTo>
                      <a:pt x="16305" y="20174"/>
                      <a:pt x="18923" y="21474"/>
                      <a:pt x="21583" y="21600"/>
                    </a:cubicBezTo>
                    <a:lnTo>
                      <a:pt x="21583" y="15883"/>
                    </a:lnTo>
                    <a:cubicBezTo>
                      <a:pt x="19059" y="15659"/>
                      <a:pt x="16591" y="14238"/>
                      <a:pt x="14356" y="11722"/>
                    </a:cubicBezTo>
                    <a:cubicBezTo>
                      <a:pt x="12093" y="9174"/>
                      <a:pt x="10126" y="5567"/>
                      <a:pt x="8604" y="1172"/>
                    </a:cubicBezTo>
                    <a:cubicBezTo>
                      <a:pt x="8380" y="569"/>
                      <a:pt x="8058" y="167"/>
                      <a:pt x="7703" y="41"/>
                    </a:cubicBezTo>
                    <a:cubicBezTo>
                      <a:pt x="7625" y="13"/>
                      <a:pt x="7548" y="0"/>
                      <a:pt x="747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26"/>
              <p:cNvSpPr/>
              <p:nvPr/>
            </p:nvSpPr>
            <p:spPr>
              <a:xfrm>
                <a:off x="-1" y="2748201"/>
                <a:ext cx="1725297" cy="3915585"/>
              </a:xfrm>
              <a:custGeom>
                <a:rect b="b" l="l" r="r" t="t"/>
                <a:pathLst>
                  <a:path extrusionOk="0" h="21591" w="21564">
                    <a:moveTo>
                      <a:pt x="8609" y="2"/>
                    </a:moveTo>
                    <a:lnTo>
                      <a:pt x="742" y="5"/>
                    </a:lnTo>
                    <a:cubicBezTo>
                      <a:pt x="492" y="-7"/>
                      <a:pt x="245" y="43"/>
                      <a:pt x="108" y="137"/>
                    </a:cubicBezTo>
                    <a:cubicBezTo>
                      <a:pt x="-33" y="232"/>
                      <a:pt x="-36" y="353"/>
                      <a:pt x="100" y="450"/>
                    </a:cubicBezTo>
                    <a:lnTo>
                      <a:pt x="3939" y="3531"/>
                    </a:lnTo>
                    <a:cubicBezTo>
                      <a:pt x="4072" y="3608"/>
                      <a:pt x="4291" y="3647"/>
                      <a:pt x="4509" y="3634"/>
                    </a:cubicBezTo>
                    <a:cubicBezTo>
                      <a:pt x="4682" y="3623"/>
                      <a:pt x="4833" y="3580"/>
                      <a:pt x="4927" y="3515"/>
                    </a:cubicBezTo>
                    <a:lnTo>
                      <a:pt x="5441" y="3131"/>
                    </a:lnTo>
                    <a:lnTo>
                      <a:pt x="12569" y="4985"/>
                    </a:lnTo>
                    <a:cubicBezTo>
                      <a:pt x="12827" y="5043"/>
                      <a:pt x="13027" y="5141"/>
                      <a:pt x="13123" y="5262"/>
                    </a:cubicBezTo>
                    <a:cubicBezTo>
                      <a:pt x="13219" y="5382"/>
                      <a:pt x="13206" y="5514"/>
                      <a:pt x="13087" y="5630"/>
                    </a:cubicBezTo>
                    <a:cubicBezTo>
                      <a:pt x="11131" y="8165"/>
                      <a:pt x="10347" y="10847"/>
                      <a:pt x="10782" y="13518"/>
                    </a:cubicBezTo>
                    <a:cubicBezTo>
                      <a:pt x="11242" y="16345"/>
                      <a:pt x="13055" y="19096"/>
                      <a:pt x="16103" y="21591"/>
                    </a:cubicBezTo>
                    <a:lnTo>
                      <a:pt x="21564" y="20237"/>
                    </a:lnTo>
                    <a:cubicBezTo>
                      <a:pt x="18768" y="17900"/>
                      <a:pt x="17217" y="15312"/>
                      <a:pt x="17026" y="12671"/>
                    </a:cubicBezTo>
                    <a:cubicBezTo>
                      <a:pt x="16841" y="10109"/>
                      <a:pt x="17939" y="7561"/>
                      <a:pt x="20247" y="5209"/>
                    </a:cubicBezTo>
                    <a:cubicBezTo>
                      <a:pt x="20603" y="4889"/>
                      <a:pt x="20682" y="4523"/>
                      <a:pt x="20468" y="4179"/>
                    </a:cubicBezTo>
                    <a:cubicBezTo>
                      <a:pt x="20233" y="3803"/>
                      <a:pt x="19672" y="3485"/>
                      <a:pt x="18902" y="3294"/>
                    </a:cubicBezTo>
                    <a:lnTo>
                      <a:pt x="8710" y="691"/>
                    </a:lnTo>
                    <a:lnTo>
                      <a:pt x="9127" y="379"/>
                    </a:lnTo>
                    <a:cubicBezTo>
                      <a:pt x="9247" y="302"/>
                      <a:pt x="9257" y="203"/>
                      <a:pt x="9151" y="122"/>
                    </a:cubicBezTo>
                    <a:cubicBezTo>
                      <a:pt x="9042" y="39"/>
                      <a:pt x="8827" y="-9"/>
                      <a:pt x="8609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26"/>
              <p:cNvSpPr/>
              <p:nvPr/>
            </p:nvSpPr>
            <p:spPr>
              <a:xfrm>
                <a:off x="1393075" y="-1"/>
                <a:ext cx="3096356" cy="3282474"/>
              </a:xfrm>
              <a:custGeom>
                <a:rect b="b" l="l" r="r" t="t"/>
                <a:pathLst>
                  <a:path extrusionOk="0" h="21592" w="21580">
                    <a:moveTo>
                      <a:pt x="19058" y="1"/>
                    </a:moveTo>
                    <a:cubicBezTo>
                      <a:pt x="18915" y="-8"/>
                      <a:pt x="18779" y="62"/>
                      <a:pt x="18709" y="181"/>
                    </a:cubicBezTo>
                    <a:lnTo>
                      <a:pt x="16358" y="3738"/>
                    </a:lnTo>
                    <a:cubicBezTo>
                      <a:pt x="16309" y="3844"/>
                      <a:pt x="16324" y="3967"/>
                      <a:pt x="16398" y="4059"/>
                    </a:cubicBezTo>
                    <a:cubicBezTo>
                      <a:pt x="16457" y="4132"/>
                      <a:pt x="16547" y="4176"/>
                      <a:pt x="16645" y="4181"/>
                    </a:cubicBezTo>
                    <a:lnTo>
                      <a:pt x="17164" y="4194"/>
                    </a:lnTo>
                    <a:lnTo>
                      <a:pt x="17164" y="8501"/>
                    </a:lnTo>
                    <a:cubicBezTo>
                      <a:pt x="17178" y="8654"/>
                      <a:pt x="17124" y="8805"/>
                      <a:pt x="17016" y="8920"/>
                    </a:cubicBezTo>
                    <a:cubicBezTo>
                      <a:pt x="16912" y="9031"/>
                      <a:pt x="16766" y="9100"/>
                      <a:pt x="16609" y="9108"/>
                    </a:cubicBezTo>
                    <a:cubicBezTo>
                      <a:pt x="13324" y="9727"/>
                      <a:pt x="10200" y="10952"/>
                      <a:pt x="7419" y="12713"/>
                    </a:cubicBezTo>
                    <a:cubicBezTo>
                      <a:pt x="4432" y="14604"/>
                      <a:pt x="1904" y="17070"/>
                      <a:pt x="0" y="19950"/>
                    </a:cubicBezTo>
                    <a:lnTo>
                      <a:pt x="3086" y="21592"/>
                    </a:lnTo>
                    <a:cubicBezTo>
                      <a:pt x="5071" y="18648"/>
                      <a:pt x="7814" y="16227"/>
                      <a:pt x="11058" y="14552"/>
                    </a:cubicBezTo>
                    <a:cubicBezTo>
                      <a:pt x="13568" y="13256"/>
                      <a:pt x="16322" y="12439"/>
                      <a:pt x="19166" y="12147"/>
                    </a:cubicBezTo>
                    <a:cubicBezTo>
                      <a:pt x="19634" y="12094"/>
                      <a:pt x="20063" y="11872"/>
                      <a:pt x="20362" y="11528"/>
                    </a:cubicBezTo>
                    <a:cubicBezTo>
                      <a:pt x="20627" y="11222"/>
                      <a:pt x="20773" y="10839"/>
                      <a:pt x="20774" y="10444"/>
                    </a:cubicBezTo>
                    <a:lnTo>
                      <a:pt x="20774" y="4274"/>
                    </a:lnTo>
                    <a:lnTo>
                      <a:pt x="21246" y="4285"/>
                    </a:lnTo>
                    <a:cubicBezTo>
                      <a:pt x="21364" y="4295"/>
                      <a:pt x="21477" y="4241"/>
                      <a:pt x="21537" y="4145"/>
                    </a:cubicBezTo>
                    <a:cubicBezTo>
                      <a:pt x="21600" y="4046"/>
                      <a:pt x="21593" y="3922"/>
                      <a:pt x="21522" y="3828"/>
                    </a:cubicBezTo>
                    <a:lnTo>
                      <a:pt x="19376" y="214"/>
                    </a:lnTo>
                    <a:cubicBezTo>
                      <a:pt x="19322" y="92"/>
                      <a:pt x="19199" y="10"/>
                      <a:pt x="1905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26"/>
              <p:cNvSpPr/>
              <p:nvPr/>
            </p:nvSpPr>
            <p:spPr>
              <a:xfrm>
                <a:off x="4586432" y="1329316"/>
                <a:ext cx="3981671" cy="1875788"/>
              </a:xfrm>
              <a:custGeom>
                <a:rect b="b" l="l" r="r" t="t"/>
                <a:pathLst>
                  <a:path extrusionOk="0" h="21520" w="21583">
                    <a:moveTo>
                      <a:pt x="0" y="0"/>
                    </a:moveTo>
                    <a:lnTo>
                      <a:pt x="0" y="5783"/>
                    </a:lnTo>
                    <a:cubicBezTo>
                      <a:pt x="2541" y="5959"/>
                      <a:pt x="5031" y="7339"/>
                      <a:pt x="7285" y="9827"/>
                    </a:cubicBezTo>
                    <a:cubicBezTo>
                      <a:pt x="9544" y="12319"/>
                      <a:pt x="11508" y="15858"/>
                      <a:pt x="13032" y="20177"/>
                    </a:cubicBezTo>
                    <a:cubicBezTo>
                      <a:pt x="13192" y="20747"/>
                      <a:pt x="13445" y="21176"/>
                      <a:pt x="13743" y="21383"/>
                    </a:cubicBezTo>
                    <a:cubicBezTo>
                      <a:pt x="14056" y="21600"/>
                      <a:pt x="14395" y="21557"/>
                      <a:pt x="14694" y="21265"/>
                    </a:cubicBezTo>
                    <a:lnTo>
                      <a:pt x="19260" y="15713"/>
                    </a:lnTo>
                    <a:lnTo>
                      <a:pt x="19448" y="16388"/>
                    </a:lnTo>
                    <a:cubicBezTo>
                      <a:pt x="19489" y="16562"/>
                      <a:pt x="19574" y="16672"/>
                      <a:pt x="19666" y="16668"/>
                    </a:cubicBezTo>
                    <a:cubicBezTo>
                      <a:pt x="19761" y="16664"/>
                      <a:pt x="19846" y="16541"/>
                      <a:pt x="19882" y="16355"/>
                    </a:cubicBezTo>
                    <a:lnTo>
                      <a:pt x="21529" y="10026"/>
                    </a:lnTo>
                    <a:cubicBezTo>
                      <a:pt x="21593" y="9838"/>
                      <a:pt x="21600" y="9592"/>
                      <a:pt x="21549" y="9388"/>
                    </a:cubicBezTo>
                    <a:cubicBezTo>
                      <a:pt x="21496" y="9180"/>
                      <a:pt x="21392" y="9052"/>
                      <a:pt x="21280" y="9064"/>
                    </a:cubicBezTo>
                    <a:lnTo>
                      <a:pt x="17825" y="9053"/>
                    </a:lnTo>
                    <a:cubicBezTo>
                      <a:pt x="17730" y="9082"/>
                      <a:pt x="17650" y="9217"/>
                      <a:pt x="17616" y="9407"/>
                    </a:cubicBezTo>
                    <a:cubicBezTo>
                      <a:pt x="17589" y="9556"/>
                      <a:pt x="17595" y="9723"/>
                      <a:pt x="17632" y="9864"/>
                    </a:cubicBezTo>
                    <a:lnTo>
                      <a:pt x="17862" y="10686"/>
                    </a:lnTo>
                    <a:lnTo>
                      <a:pt x="14948" y="14265"/>
                    </a:lnTo>
                    <a:cubicBezTo>
                      <a:pt x="14847" y="14421"/>
                      <a:pt x="14724" y="14499"/>
                      <a:pt x="14600" y="14486"/>
                    </a:cubicBezTo>
                    <a:cubicBezTo>
                      <a:pt x="14475" y="14473"/>
                      <a:pt x="14357" y="14370"/>
                      <a:pt x="14264" y="14195"/>
                    </a:cubicBezTo>
                    <a:cubicBezTo>
                      <a:pt x="12502" y="9873"/>
                      <a:pt x="10334" y="6377"/>
                      <a:pt x="7896" y="3933"/>
                    </a:cubicBezTo>
                    <a:cubicBezTo>
                      <a:pt x="5425" y="1455"/>
                      <a:pt x="2734" y="116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12" name="Google Shape;112;p26"/>
            <p:cNvSpPr/>
            <p:nvPr/>
          </p:nvSpPr>
          <p:spPr>
            <a:xfrm>
              <a:off x="9868532" y="4538845"/>
              <a:ext cx="4646937" cy="464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3" name="Google Shape;113;p26"/>
            <p:cNvGrpSpPr/>
            <p:nvPr/>
          </p:nvGrpSpPr>
          <p:grpSpPr>
            <a:xfrm>
              <a:off x="10193187" y="5652872"/>
              <a:ext cx="3997628" cy="2105458"/>
              <a:chOff x="0" y="0"/>
              <a:chExt cx="3997627" cy="2105457"/>
            </a:xfrm>
          </p:grpSpPr>
          <p:sp>
            <p:nvSpPr>
              <p:cNvPr id="114" name="Google Shape;114;p26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500"/>
                  <a:buFont typeface="DM Sans"/>
                  <a:buNone/>
                </a:pPr>
                <a:r>
                  <a:rPr b="1" i="0" lang="en-GB" sz="1500" u="none" cap="none" strike="noStrike">
                    <a:solidFill>
                      <a:schemeClr val="dk1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6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Segments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Arrow Infographic</a:t>
                </a:r>
                <a:endParaRPr sz="500"/>
              </a:p>
            </p:txBody>
          </p:sp>
          <p:grpSp>
            <p:nvGrpSpPr>
              <p:cNvPr id="115" name="Google Shape;115;p26"/>
              <p:cNvGrpSpPr/>
              <p:nvPr/>
            </p:nvGrpSpPr>
            <p:grpSpPr>
              <a:xfrm>
                <a:off x="1350922" y="1932920"/>
                <a:ext cx="1316180" cy="172537"/>
                <a:chOff x="0" y="0"/>
                <a:chExt cx="1316178" cy="172535"/>
              </a:xfrm>
            </p:grpSpPr>
            <p:sp>
              <p:nvSpPr>
                <p:cNvPr id="116" name="Google Shape;116;p26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7" name="Google Shape;117;p26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8" name="Google Shape;118;p26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19" name="Google Shape;119;p26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0" name="Google Shape;120;p26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121" name="Google Shape;121;p26"/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122" name="Google Shape;122;p26"/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3" name="Google Shape;123;p26"/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24" name="Google Shape;124;p26"/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5" name="Google Shape;125;p26"/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26" name="Google Shape;126;p26"/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7" name="Google Shape;127;p26"/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28" name="Google Shape;128;p26"/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9" name="Google Shape;129;p26"/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0" name="Google Shape;130;p26"/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1" name="Google Shape;131;p26"/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  <p:grpSp>
          <p:nvGrpSpPr>
            <p:cNvPr id="132" name="Google Shape;132;p26"/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133" name="Google Shape;133;p26"/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4" name="Google Shape;134;p26"/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5" name="Google Shape;135;p26"/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6" name="Google Shape;136;p26"/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7" name="Google Shape;137;p26"/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8" name="Google Shape;138;p26"/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9" name="Google Shape;139;p26"/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0" name="Google Shape;140;p26"/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1" name="Google Shape;141;p26"/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2" name="Google Shape;142;p26"/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