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
      <p:font typeface="DM Sans"/>
      <p:bold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17" Type="http://schemas.openxmlformats.org/officeDocument/2006/relationships/font" Target="fonts/DMSans-boldItalic.fntdata"/><Relationship Id="rId16" Type="http://schemas.openxmlformats.org/officeDocument/2006/relationships/font" Target="fonts/DMSans-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c283bd99b6_2_5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g1c283bd99b6_2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Subtitle" type="title">
  <p:cSld name="TITLE">
    <p:spTree>
      <p:nvGrpSpPr>
        <p:cNvPr id="54" name="Shape 54"/>
        <p:cNvGrpSpPr/>
        <p:nvPr/>
      </p:nvGrpSpPr>
      <p:grpSpPr>
        <a:xfrm>
          <a:off x="0" y="0"/>
          <a:ext cx="0" cy="0"/>
          <a:chOff x="0" y="0"/>
          <a:chExt cx="0" cy="0"/>
        </a:xfrm>
      </p:grpSpPr>
      <p:sp>
        <p:nvSpPr>
          <p:cNvPr id="55" name="Google Shape;55;p14"/>
          <p:cNvSpPr txBox="1"/>
          <p:nvPr>
            <p:ph type="title"/>
          </p:nvPr>
        </p:nvSpPr>
        <p:spPr>
          <a:xfrm>
            <a:off x="666750" y="862013"/>
            <a:ext cx="7810500" cy="17430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56" name="Google Shape;56;p14"/>
          <p:cNvSpPr txBox="1"/>
          <p:nvPr>
            <p:ph idx="1" type="body"/>
          </p:nvPr>
        </p:nvSpPr>
        <p:spPr>
          <a:xfrm>
            <a:off x="666750" y="2652713"/>
            <a:ext cx="781050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Horizontal" type="tx">
  <p:cSld name="TITLE_AND_BODY">
    <p:spTree>
      <p:nvGrpSpPr>
        <p:cNvPr id="58" name="Shape 58"/>
        <p:cNvGrpSpPr/>
        <p:nvPr/>
      </p:nvGrpSpPr>
      <p:grpSpPr>
        <a:xfrm>
          <a:off x="0" y="0"/>
          <a:ext cx="0" cy="0"/>
          <a:chOff x="0" y="0"/>
          <a:chExt cx="0" cy="0"/>
        </a:xfrm>
      </p:grpSpPr>
      <p:sp>
        <p:nvSpPr>
          <p:cNvPr id="59" name="Google Shape;59;p15"/>
          <p:cNvSpPr/>
          <p:nvPr>
            <p:ph idx="2" type="pic"/>
          </p:nvPr>
        </p:nvSpPr>
        <p:spPr>
          <a:xfrm>
            <a:off x="1172238" y="-147637"/>
            <a:ext cx="6800850" cy="4533900"/>
          </a:xfrm>
          <a:prstGeom prst="rect">
            <a:avLst/>
          </a:prstGeom>
          <a:noFill/>
          <a:ln>
            <a:noFill/>
          </a:ln>
        </p:spPr>
      </p:sp>
      <p:sp>
        <p:nvSpPr>
          <p:cNvPr id="60" name="Google Shape;60;p15"/>
          <p:cNvSpPr txBox="1"/>
          <p:nvPr>
            <p:ph type="title"/>
          </p:nvPr>
        </p:nvSpPr>
        <p:spPr>
          <a:xfrm>
            <a:off x="238125" y="3567113"/>
            <a:ext cx="8667750" cy="752475"/>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1" name="Google Shape;61;p15"/>
          <p:cNvSpPr txBox="1"/>
          <p:nvPr>
            <p:ph idx="1" type="body"/>
          </p:nvPr>
        </p:nvSpPr>
        <p:spPr>
          <a:xfrm>
            <a:off x="238125" y="4291013"/>
            <a:ext cx="8667750" cy="595313"/>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62" name="Google Shape;62;p1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Centre">
  <p:cSld name="Title - Centre">
    <p:spTree>
      <p:nvGrpSpPr>
        <p:cNvPr id="63" name="Shape 63"/>
        <p:cNvGrpSpPr/>
        <p:nvPr/>
      </p:nvGrpSpPr>
      <p:grpSpPr>
        <a:xfrm>
          <a:off x="0" y="0"/>
          <a:ext cx="0" cy="0"/>
          <a:chOff x="0" y="0"/>
          <a:chExt cx="0" cy="0"/>
        </a:xfrm>
      </p:grpSpPr>
      <p:sp>
        <p:nvSpPr>
          <p:cNvPr id="64" name="Google Shape;64;p16"/>
          <p:cNvSpPr txBox="1"/>
          <p:nvPr>
            <p:ph type="title"/>
          </p:nvPr>
        </p:nvSpPr>
        <p:spPr>
          <a:xfrm>
            <a:off x="666750" y="1700213"/>
            <a:ext cx="7810500" cy="1743075"/>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5" name="Google Shape;65;p16"/>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Vertical">
  <p:cSld name="Photo - Vertical">
    <p:spTree>
      <p:nvGrpSpPr>
        <p:cNvPr id="66" name="Shape 66"/>
        <p:cNvGrpSpPr/>
        <p:nvPr/>
      </p:nvGrpSpPr>
      <p:grpSpPr>
        <a:xfrm>
          <a:off x="0" y="0"/>
          <a:ext cx="0" cy="0"/>
          <a:chOff x="0" y="0"/>
          <a:chExt cx="0" cy="0"/>
        </a:xfrm>
      </p:grpSpPr>
      <p:sp>
        <p:nvSpPr>
          <p:cNvPr id="67" name="Google Shape;67;p17"/>
          <p:cNvSpPr/>
          <p:nvPr>
            <p:ph idx="2" type="pic"/>
          </p:nvPr>
        </p:nvSpPr>
        <p:spPr>
          <a:xfrm>
            <a:off x="4810125" y="357188"/>
            <a:ext cx="4300538" cy="4300538"/>
          </a:xfrm>
          <a:prstGeom prst="rect">
            <a:avLst/>
          </a:prstGeom>
          <a:noFill/>
          <a:ln>
            <a:noFill/>
          </a:ln>
        </p:spPr>
      </p:sp>
      <p:sp>
        <p:nvSpPr>
          <p:cNvPr id="68" name="Google Shape;68;p17"/>
          <p:cNvSpPr txBox="1"/>
          <p:nvPr>
            <p:ph type="title"/>
          </p:nvPr>
        </p:nvSpPr>
        <p:spPr>
          <a:xfrm>
            <a:off x="619125" y="357188"/>
            <a:ext cx="3833813" cy="2081213"/>
          </a:xfrm>
          <a:prstGeom prst="rect">
            <a:avLst/>
          </a:prstGeom>
          <a:noFill/>
          <a:ln>
            <a:noFill/>
          </a:ln>
        </p:spPr>
        <p:txBody>
          <a:bodyPr anchorCtr="0" anchor="b"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69" name="Google Shape;69;p17"/>
          <p:cNvSpPr txBox="1"/>
          <p:nvPr>
            <p:ph idx="1" type="body"/>
          </p:nvPr>
        </p:nvSpPr>
        <p:spPr>
          <a:xfrm>
            <a:off x="619125" y="2447925"/>
            <a:ext cx="3833813" cy="2147888"/>
          </a:xfrm>
          <a:prstGeom prst="rect">
            <a:avLst/>
          </a:prstGeom>
          <a:noFill/>
          <a:ln>
            <a:noFill/>
          </a:ln>
        </p:spPr>
        <p:txBody>
          <a:bodyPr anchorCtr="0" anchor="t" bIns="19050" lIns="19050" spcFirstLastPara="1" rIns="19050" wrap="square" tIns="19050">
            <a:normAutofit/>
          </a:bodyPr>
          <a:lstStyle>
            <a:lvl1pPr indent="-228600" lvl="0" marL="457200" algn="ctr">
              <a:lnSpc>
                <a:spcPct val="100000"/>
              </a:lnSpc>
              <a:spcBef>
                <a:spcPts val="0"/>
              </a:spcBef>
              <a:spcAft>
                <a:spcPts val="0"/>
              </a:spcAft>
              <a:buClr>
                <a:srgbClr val="000000"/>
              </a:buClr>
              <a:buSzPts val="2000"/>
              <a:buFont typeface="Helvetica Neue"/>
              <a:buNone/>
              <a:defRPr sz="2000"/>
            </a:lvl1pPr>
            <a:lvl2pPr indent="-228600" lvl="1" marL="914400" algn="ctr">
              <a:lnSpc>
                <a:spcPct val="100000"/>
              </a:lnSpc>
              <a:spcBef>
                <a:spcPts val="0"/>
              </a:spcBef>
              <a:spcAft>
                <a:spcPts val="0"/>
              </a:spcAft>
              <a:buClr>
                <a:srgbClr val="000000"/>
              </a:buClr>
              <a:buSzPts val="2000"/>
              <a:buFont typeface="Helvetica Neue"/>
              <a:buNone/>
              <a:defRPr sz="2000"/>
            </a:lvl2pPr>
            <a:lvl3pPr indent="-228600" lvl="2" marL="1371600" algn="ctr">
              <a:lnSpc>
                <a:spcPct val="100000"/>
              </a:lnSpc>
              <a:spcBef>
                <a:spcPts val="0"/>
              </a:spcBef>
              <a:spcAft>
                <a:spcPts val="0"/>
              </a:spcAft>
              <a:buClr>
                <a:srgbClr val="000000"/>
              </a:buClr>
              <a:buSzPts val="2000"/>
              <a:buFont typeface="Helvetica Neue"/>
              <a:buNone/>
              <a:defRPr sz="2000"/>
            </a:lvl3pPr>
            <a:lvl4pPr indent="-228600" lvl="3" marL="1828800" algn="ctr">
              <a:lnSpc>
                <a:spcPct val="100000"/>
              </a:lnSpc>
              <a:spcBef>
                <a:spcPts val="0"/>
              </a:spcBef>
              <a:spcAft>
                <a:spcPts val="0"/>
              </a:spcAft>
              <a:buClr>
                <a:srgbClr val="000000"/>
              </a:buClr>
              <a:buSzPts val="2000"/>
              <a:buFont typeface="Helvetica Neue"/>
              <a:buNone/>
              <a:defRPr sz="2000"/>
            </a:lvl4pPr>
            <a:lvl5pPr indent="-228600" lvl="4" marL="2286000" algn="ctr">
              <a:lnSpc>
                <a:spcPct val="100000"/>
              </a:lnSpc>
              <a:spcBef>
                <a:spcPts val="0"/>
              </a:spcBef>
              <a:spcAft>
                <a:spcPts val="0"/>
              </a:spcAft>
              <a:buClr>
                <a:srgbClr val="000000"/>
              </a:buClr>
              <a:buSzPts val="2000"/>
              <a:buFont typeface="Helvetica Neue"/>
              <a:buNone/>
              <a:defRPr sz="20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0" name="Google Shape;70;p17"/>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op">
  <p:cSld name="Title - Top">
    <p:spTree>
      <p:nvGrpSpPr>
        <p:cNvPr id="71" name="Shape 71"/>
        <p:cNvGrpSpPr/>
        <p:nvPr/>
      </p:nvGrpSpPr>
      <p:grpSpPr>
        <a:xfrm>
          <a:off x="0" y="0"/>
          <a:ext cx="0" cy="0"/>
          <a:chOff x="0" y="0"/>
          <a:chExt cx="0" cy="0"/>
        </a:xfrm>
      </p:grpSpPr>
      <p:sp>
        <p:nvSpPr>
          <p:cNvPr id="72" name="Google Shape;72;p18"/>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3" name="Google Shape;73;p18"/>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p:cSld name="Title &amp; Bullets">
    <p:spTree>
      <p:nvGrpSpPr>
        <p:cNvPr id="74" name="Shape 74"/>
        <p:cNvGrpSpPr/>
        <p:nvPr/>
      </p:nvGrpSpPr>
      <p:grpSpPr>
        <a:xfrm>
          <a:off x="0" y="0"/>
          <a:ext cx="0" cy="0"/>
          <a:chOff x="0" y="0"/>
          <a:chExt cx="0" cy="0"/>
        </a:xfrm>
      </p:grpSpPr>
      <p:sp>
        <p:nvSpPr>
          <p:cNvPr id="75" name="Google Shape;75;p19"/>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76" name="Google Shape;76;p19"/>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77" name="Google Shape;77;p19"/>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p:cSld name="Title, Bullets &amp; Photo">
    <p:spTree>
      <p:nvGrpSpPr>
        <p:cNvPr id="78" name="Shape 78"/>
        <p:cNvGrpSpPr/>
        <p:nvPr/>
      </p:nvGrpSpPr>
      <p:grpSpPr>
        <a:xfrm>
          <a:off x="0" y="0"/>
          <a:ext cx="0" cy="0"/>
          <a:chOff x="0" y="0"/>
          <a:chExt cx="0" cy="0"/>
        </a:xfrm>
      </p:grpSpPr>
      <p:sp>
        <p:nvSpPr>
          <p:cNvPr id="79" name="Google Shape;79;p20"/>
          <p:cNvSpPr/>
          <p:nvPr>
            <p:ph idx="2" type="pic"/>
          </p:nvPr>
        </p:nvSpPr>
        <p:spPr>
          <a:xfrm>
            <a:off x="4110038" y="1181100"/>
            <a:ext cx="5229225" cy="3486150"/>
          </a:xfrm>
          <a:prstGeom prst="rect">
            <a:avLst/>
          </a:prstGeom>
          <a:noFill/>
          <a:ln>
            <a:noFill/>
          </a:ln>
        </p:spPr>
      </p:sp>
      <p:sp>
        <p:nvSpPr>
          <p:cNvPr id="80" name="Google Shape;80;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algn="ctr">
              <a:lnSpc>
                <a:spcPct val="100000"/>
              </a:lnSpc>
              <a:spcBef>
                <a:spcPts val="0"/>
              </a:spcBef>
              <a:spcAft>
                <a:spcPts val="0"/>
              </a:spcAft>
              <a:buClr>
                <a:srgbClr val="000000"/>
              </a:buClr>
              <a:buSzPts val="700"/>
              <a:buNone/>
              <a:defRPr/>
            </a:lvl1pPr>
            <a:lvl2pPr lvl="1" algn="ctr">
              <a:lnSpc>
                <a:spcPct val="100000"/>
              </a:lnSpc>
              <a:spcBef>
                <a:spcPts val="0"/>
              </a:spcBef>
              <a:spcAft>
                <a:spcPts val="0"/>
              </a:spcAft>
              <a:buClr>
                <a:srgbClr val="000000"/>
              </a:buClr>
              <a:buSzPts val="700"/>
              <a:buNone/>
              <a:defRPr/>
            </a:lvl2pPr>
            <a:lvl3pPr lvl="2" algn="ctr">
              <a:lnSpc>
                <a:spcPct val="100000"/>
              </a:lnSpc>
              <a:spcBef>
                <a:spcPts val="0"/>
              </a:spcBef>
              <a:spcAft>
                <a:spcPts val="0"/>
              </a:spcAft>
              <a:buClr>
                <a:srgbClr val="000000"/>
              </a:buClr>
              <a:buSzPts val="700"/>
              <a:buNone/>
              <a:defRPr/>
            </a:lvl3pPr>
            <a:lvl4pPr lvl="3" algn="ctr">
              <a:lnSpc>
                <a:spcPct val="100000"/>
              </a:lnSpc>
              <a:spcBef>
                <a:spcPts val="0"/>
              </a:spcBef>
              <a:spcAft>
                <a:spcPts val="0"/>
              </a:spcAft>
              <a:buClr>
                <a:srgbClr val="000000"/>
              </a:buClr>
              <a:buSzPts val="700"/>
              <a:buNone/>
              <a:defRPr/>
            </a:lvl4pPr>
            <a:lvl5pPr lvl="4" algn="ctr">
              <a:lnSpc>
                <a:spcPct val="100000"/>
              </a:lnSpc>
              <a:spcBef>
                <a:spcPts val="0"/>
              </a:spcBef>
              <a:spcAft>
                <a:spcPts val="0"/>
              </a:spcAft>
              <a:buClr>
                <a:srgbClr val="000000"/>
              </a:buClr>
              <a:buSzPts val="700"/>
              <a:buNone/>
              <a:defRPr/>
            </a:lvl5pPr>
            <a:lvl6pPr lvl="5" algn="ctr">
              <a:lnSpc>
                <a:spcPct val="100000"/>
              </a:lnSpc>
              <a:spcBef>
                <a:spcPts val="0"/>
              </a:spcBef>
              <a:spcAft>
                <a:spcPts val="0"/>
              </a:spcAft>
              <a:buClr>
                <a:srgbClr val="000000"/>
              </a:buClr>
              <a:buSzPts val="700"/>
              <a:buNone/>
              <a:defRPr/>
            </a:lvl6pPr>
            <a:lvl7pPr lvl="6" algn="ctr">
              <a:lnSpc>
                <a:spcPct val="100000"/>
              </a:lnSpc>
              <a:spcBef>
                <a:spcPts val="0"/>
              </a:spcBef>
              <a:spcAft>
                <a:spcPts val="0"/>
              </a:spcAft>
              <a:buClr>
                <a:srgbClr val="000000"/>
              </a:buClr>
              <a:buSzPts val="700"/>
              <a:buNone/>
              <a:defRPr/>
            </a:lvl7pPr>
            <a:lvl8pPr lvl="7" algn="ctr">
              <a:lnSpc>
                <a:spcPct val="100000"/>
              </a:lnSpc>
              <a:spcBef>
                <a:spcPts val="0"/>
              </a:spcBef>
              <a:spcAft>
                <a:spcPts val="0"/>
              </a:spcAft>
              <a:buClr>
                <a:srgbClr val="000000"/>
              </a:buClr>
              <a:buSzPts val="700"/>
              <a:buNone/>
              <a:defRPr/>
            </a:lvl8pPr>
            <a:lvl9pPr lvl="8" algn="ctr">
              <a:lnSpc>
                <a:spcPct val="100000"/>
              </a:lnSpc>
              <a:spcBef>
                <a:spcPts val="0"/>
              </a:spcBef>
              <a:spcAft>
                <a:spcPts val="0"/>
              </a:spcAft>
              <a:buClr>
                <a:srgbClr val="000000"/>
              </a:buClr>
              <a:buSzPts val="700"/>
              <a:buNone/>
              <a:defRPr/>
            </a:lvl9pPr>
          </a:lstStyle>
          <a:p/>
        </p:txBody>
      </p:sp>
      <p:sp>
        <p:nvSpPr>
          <p:cNvPr id="81" name="Google Shape;81;p20"/>
          <p:cNvSpPr txBox="1"/>
          <p:nvPr>
            <p:ph idx="1" type="body"/>
          </p:nvPr>
        </p:nvSpPr>
        <p:spPr>
          <a:xfrm>
            <a:off x="633413" y="1181100"/>
            <a:ext cx="3833813" cy="3486150"/>
          </a:xfrm>
          <a:prstGeom prst="rect">
            <a:avLst/>
          </a:prstGeom>
          <a:noFill/>
          <a:ln>
            <a:noFill/>
          </a:ln>
        </p:spPr>
        <p:txBody>
          <a:bodyPr anchorCtr="0" anchor="ctr" bIns="19050" lIns="19050" spcFirstLastPara="1" rIns="19050" wrap="square" tIns="19050">
            <a:normAutofit/>
          </a:bodyPr>
          <a:lstStyle>
            <a:lvl1pPr indent="-342900" lvl="0" marL="457200" algn="l">
              <a:lnSpc>
                <a:spcPct val="100000"/>
              </a:lnSpc>
              <a:spcBef>
                <a:spcPts val="1700"/>
              </a:spcBef>
              <a:spcAft>
                <a:spcPts val="0"/>
              </a:spcAft>
              <a:buClr>
                <a:srgbClr val="000000"/>
              </a:buClr>
              <a:buSzPts val="1800"/>
              <a:buFont typeface="Helvetica Neue"/>
              <a:buChar char="•"/>
              <a:defRPr sz="1400"/>
            </a:lvl1pPr>
            <a:lvl2pPr indent="-342900" lvl="1" marL="914400" algn="l">
              <a:lnSpc>
                <a:spcPct val="100000"/>
              </a:lnSpc>
              <a:spcBef>
                <a:spcPts val="1700"/>
              </a:spcBef>
              <a:spcAft>
                <a:spcPts val="0"/>
              </a:spcAft>
              <a:buClr>
                <a:srgbClr val="000000"/>
              </a:buClr>
              <a:buSzPts val="1800"/>
              <a:buFont typeface="Helvetica Neue"/>
              <a:buChar char="•"/>
              <a:defRPr sz="1400"/>
            </a:lvl2pPr>
            <a:lvl3pPr indent="-342900" lvl="2" marL="1371600" algn="l">
              <a:lnSpc>
                <a:spcPct val="100000"/>
              </a:lnSpc>
              <a:spcBef>
                <a:spcPts val="1700"/>
              </a:spcBef>
              <a:spcAft>
                <a:spcPts val="0"/>
              </a:spcAft>
              <a:buClr>
                <a:srgbClr val="000000"/>
              </a:buClr>
              <a:buSzPts val="1800"/>
              <a:buFont typeface="Helvetica Neue"/>
              <a:buChar char="•"/>
              <a:defRPr sz="1400"/>
            </a:lvl3pPr>
            <a:lvl4pPr indent="-342900" lvl="3" marL="1828800" algn="l">
              <a:lnSpc>
                <a:spcPct val="100000"/>
              </a:lnSpc>
              <a:spcBef>
                <a:spcPts val="1700"/>
              </a:spcBef>
              <a:spcAft>
                <a:spcPts val="0"/>
              </a:spcAft>
              <a:buClr>
                <a:srgbClr val="000000"/>
              </a:buClr>
              <a:buSzPts val="1800"/>
              <a:buFont typeface="Helvetica Neue"/>
              <a:buChar char="•"/>
              <a:defRPr sz="1400"/>
            </a:lvl4pPr>
            <a:lvl5pPr indent="-342900" lvl="4" marL="2286000" algn="l">
              <a:lnSpc>
                <a:spcPct val="100000"/>
              </a:lnSpc>
              <a:spcBef>
                <a:spcPts val="1700"/>
              </a:spcBef>
              <a:spcAft>
                <a:spcPts val="0"/>
              </a:spcAft>
              <a:buClr>
                <a:srgbClr val="000000"/>
              </a:buClr>
              <a:buSzPts val="1800"/>
              <a:buFont typeface="Helvetica Neue"/>
              <a:buChar char="•"/>
              <a:defRPr sz="14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2" name="Google Shape;82;p20"/>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p:cSld name="Bullets">
    <p:spTree>
      <p:nvGrpSpPr>
        <p:cNvPr id="83" name="Shape 83"/>
        <p:cNvGrpSpPr/>
        <p:nvPr/>
      </p:nvGrpSpPr>
      <p:grpSpPr>
        <a:xfrm>
          <a:off x="0" y="0"/>
          <a:ext cx="0" cy="0"/>
          <a:chOff x="0" y="0"/>
          <a:chExt cx="0" cy="0"/>
        </a:xfrm>
      </p:grpSpPr>
      <p:sp>
        <p:nvSpPr>
          <p:cNvPr id="84" name="Google Shape;84;p21"/>
          <p:cNvSpPr txBox="1"/>
          <p:nvPr>
            <p:ph idx="1" type="body"/>
          </p:nvPr>
        </p:nvSpPr>
        <p:spPr>
          <a:xfrm>
            <a:off x="633413" y="666750"/>
            <a:ext cx="7877175" cy="3810000"/>
          </a:xfrm>
          <a:prstGeom prst="rect">
            <a:avLst/>
          </a:prstGeom>
          <a:noFill/>
          <a:ln>
            <a:noFill/>
          </a:ln>
        </p:spPr>
        <p:txBody>
          <a:bodyPr anchorCtr="0" anchor="ctr" bIns="19050" lIns="19050" spcFirstLastPara="1" rIns="19050" wrap="square" tIns="19050">
            <a:normAutofit/>
          </a:bodyPr>
          <a:lstStyle>
            <a:lvl1pPr indent="-374650" lvl="0" marL="457200" algn="l">
              <a:lnSpc>
                <a:spcPct val="100000"/>
              </a:lnSpc>
              <a:spcBef>
                <a:spcPts val="2200"/>
              </a:spcBef>
              <a:spcAft>
                <a:spcPts val="0"/>
              </a:spcAft>
              <a:buClr>
                <a:srgbClr val="000000"/>
              </a:buClr>
              <a:buSzPts val="2300"/>
              <a:buFont typeface="Helvetica Neue"/>
              <a:buChar char="•"/>
              <a:defRPr sz="1800"/>
            </a:lvl1pPr>
            <a:lvl2pPr indent="-374650" lvl="1" marL="914400" algn="l">
              <a:lnSpc>
                <a:spcPct val="100000"/>
              </a:lnSpc>
              <a:spcBef>
                <a:spcPts val="2200"/>
              </a:spcBef>
              <a:spcAft>
                <a:spcPts val="0"/>
              </a:spcAft>
              <a:buClr>
                <a:srgbClr val="000000"/>
              </a:buClr>
              <a:buSzPts val="2300"/>
              <a:buFont typeface="Helvetica Neue"/>
              <a:buChar char="•"/>
              <a:defRPr sz="1800"/>
            </a:lvl2pPr>
            <a:lvl3pPr indent="-374650" lvl="2" marL="1371600" algn="l">
              <a:lnSpc>
                <a:spcPct val="100000"/>
              </a:lnSpc>
              <a:spcBef>
                <a:spcPts val="2200"/>
              </a:spcBef>
              <a:spcAft>
                <a:spcPts val="0"/>
              </a:spcAft>
              <a:buClr>
                <a:srgbClr val="000000"/>
              </a:buClr>
              <a:buSzPts val="2300"/>
              <a:buFont typeface="Helvetica Neue"/>
              <a:buChar char="•"/>
              <a:defRPr sz="1800"/>
            </a:lvl3pPr>
            <a:lvl4pPr indent="-374650" lvl="3" marL="1828800" algn="l">
              <a:lnSpc>
                <a:spcPct val="100000"/>
              </a:lnSpc>
              <a:spcBef>
                <a:spcPts val="2200"/>
              </a:spcBef>
              <a:spcAft>
                <a:spcPts val="0"/>
              </a:spcAft>
              <a:buClr>
                <a:srgbClr val="000000"/>
              </a:buClr>
              <a:buSzPts val="2300"/>
              <a:buFont typeface="Helvetica Neue"/>
              <a:buChar char="•"/>
              <a:defRPr sz="1800"/>
            </a:lvl4pPr>
            <a:lvl5pPr indent="-374650" lvl="4" marL="2286000" algn="l">
              <a:lnSpc>
                <a:spcPct val="100000"/>
              </a:lnSpc>
              <a:spcBef>
                <a:spcPts val="2200"/>
              </a:spcBef>
              <a:spcAft>
                <a:spcPts val="0"/>
              </a:spcAft>
              <a:buClr>
                <a:srgbClr val="000000"/>
              </a:buClr>
              <a:buSzPts val="2300"/>
              <a:buFont typeface="Helvetica Neue"/>
              <a:buChar char="•"/>
              <a:defRPr sz="1800"/>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85" name="Google Shape;85;p21"/>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86" name="Shape 86"/>
        <p:cNvGrpSpPr/>
        <p:nvPr/>
      </p:nvGrpSpPr>
      <p:grpSpPr>
        <a:xfrm>
          <a:off x="0" y="0"/>
          <a:ext cx="0" cy="0"/>
          <a:chOff x="0" y="0"/>
          <a:chExt cx="0" cy="0"/>
        </a:xfrm>
      </p:grpSpPr>
      <p:sp>
        <p:nvSpPr>
          <p:cNvPr id="87" name="Google Shape;87;p22"/>
          <p:cNvSpPr/>
          <p:nvPr>
            <p:ph idx="2" type="pic"/>
          </p:nvPr>
        </p:nvSpPr>
        <p:spPr>
          <a:xfrm>
            <a:off x="5737622" y="2643188"/>
            <a:ext cx="3121819" cy="2081213"/>
          </a:xfrm>
          <a:prstGeom prst="rect">
            <a:avLst/>
          </a:prstGeom>
          <a:noFill/>
          <a:ln>
            <a:noFill/>
          </a:ln>
        </p:spPr>
      </p:sp>
      <p:sp>
        <p:nvSpPr>
          <p:cNvPr id="88" name="Google Shape;88;p22"/>
          <p:cNvSpPr/>
          <p:nvPr>
            <p:ph idx="3" type="pic"/>
          </p:nvPr>
        </p:nvSpPr>
        <p:spPr>
          <a:xfrm>
            <a:off x="5910263" y="323850"/>
            <a:ext cx="2776538" cy="2776538"/>
          </a:xfrm>
          <a:prstGeom prst="rect">
            <a:avLst/>
          </a:prstGeom>
          <a:noFill/>
          <a:ln>
            <a:noFill/>
          </a:ln>
        </p:spPr>
      </p:sp>
      <p:sp>
        <p:nvSpPr>
          <p:cNvPr id="89" name="Google Shape;89;p22"/>
          <p:cNvSpPr/>
          <p:nvPr>
            <p:ph idx="4" type="pic"/>
          </p:nvPr>
        </p:nvSpPr>
        <p:spPr>
          <a:xfrm>
            <a:off x="-371475" y="423863"/>
            <a:ext cx="6450806" cy="4300538"/>
          </a:xfrm>
          <a:prstGeom prst="rect">
            <a:avLst/>
          </a:prstGeom>
          <a:noFill/>
          <a:ln>
            <a:noFill/>
          </a:ln>
        </p:spPr>
      </p:sp>
      <p:sp>
        <p:nvSpPr>
          <p:cNvPr id="90" name="Google Shape;90;p22"/>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91" name="Shape 91"/>
        <p:cNvGrpSpPr/>
        <p:nvPr/>
      </p:nvGrpSpPr>
      <p:grpSpPr>
        <a:xfrm>
          <a:off x="0" y="0"/>
          <a:ext cx="0" cy="0"/>
          <a:chOff x="0" y="0"/>
          <a:chExt cx="0" cy="0"/>
        </a:xfrm>
      </p:grpSpPr>
      <p:sp>
        <p:nvSpPr>
          <p:cNvPr id="92" name="Google Shape;92;p23"/>
          <p:cNvSpPr txBox="1"/>
          <p:nvPr>
            <p:ph idx="1" type="body"/>
          </p:nvPr>
        </p:nvSpPr>
        <p:spPr>
          <a:xfrm>
            <a:off x="895350" y="3357563"/>
            <a:ext cx="7358062" cy="219570"/>
          </a:xfrm>
          <a:prstGeom prst="rect">
            <a:avLst/>
          </a:prstGeom>
          <a:noFill/>
          <a:ln>
            <a:noFill/>
          </a:ln>
        </p:spPr>
        <p:txBody>
          <a:bodyPr anchorCtr="0" anchor="t"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200"/>
              <a:buFont typeface="Helvetica Neue"/>
              <a:buNone/>
              <a:defRPr i="1" sz="1200"/>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3" name="Google Shape;93;p23"/>
          <p:cNvSpPr txBox="1"/>
          <p:nvPr>
            <p:ph idx="2" type="body"/>
          </p:nvPr>
        </p:nvSpPr>
        <p:spPr>
          <a:xfrm>
            <a:off x="895350" y="2278856"/>
            <a:ext cx="7358062" cy="309563"/>
          </a:xfrm>
          <a:prstGeom prst="rect">
            <a:avLst/>
          </a:prstGeom>
          <a:noFill/>
          <a:ln>
            <a:noFill/>
          </a:ln>
        </p:spPr>
        <p:txBody>
          <a:bodyPr anchorCtr="0" anchor="ctr" bIns="19050" lIns="19050" spcFirstLastPara="1" rIns="19050" wrap="square" tIns="19050">
            <a:spAutoFit/>
          </a:bodyPr>
          <a:lstStyle>
            <a:lvl1pPr indent="-228600" lvl="0" marL="457200" algn="ctr">
              <a:lnSpc>
                <a:spcPct val="100000"/>
              </a:lnSpc>
              <a:spcBef>
                <a:spcPts val="0"/>
              </a:spcBef>
              <a:spcAft>
                <a:spcPts val="0"/>
              </a:spcAft>
              <a:buClr>
                <a:srgbClr val="000000"/>
              </a:buClr>
              <a:buSzPts val="1800"/>
              <a:buFont typeface="Helvetica Neue"/>
              <a:buNone/>
              <a:defRPr sz="1800">
                <a:latin typeface="Helvetica Neue"/>
                <a:ea typeface="Helvetica Neue"/>
                <a:cs typeface="Helvetica Neue"/>
                <a:sym typeface="Helvetica Neue"/>
              </a:defRPr>
            </a:lvl1pPr>
            <a:lvl2pPr indent="-279400" lvl="1" marL="914400" algn="l">
              <a:lnSpc>
                <a:spcPct val="100000"/>
              </a:lnSpc>
              <a:spcBef>
                <a:spcPts val="2200"/>
              </a:spcBef>
              <a:spcAft>
                <a:spcPts val="0"/>
              </a:spcAft>
              <a:buClr>
                <a:srgbClr val="000000"/>
              </a:buClr>
              <a:buSzPts val="800"/>
              <a:buChar char="•"/>
              <a:defRPr/>
            </a:lvl2pPr>
            <a:lvl3pPr indent="-279400" lvl="2" marL="1371600" algn="l">
              <a:lnSpc>
                <a:spcPct val="100000"/>
              </a:lnSpc>
              <a:spcBef>
                <a:spcPts val="2200"/>
              </a:spcBef>
              <a:spcAft>
                <a:spcPts val="0"/>
              </a:spcAft>
              <a:buClr>
                <a:srgbClr val="000000"/>
              </a:buClr>
              <a:buSzPts val="800"/>
              <a:buChar char="•"/>
              <a:defRPr/>
            </a:lvl3pPr>
            <a:lvl4pPr indent="-279400" lvl="3" marL="1828800" algn="l">
              <a:lnSpc>
                <a:spcPct val="100000"/>
              </a:lnSpc>
              <a:spcBef>
                <a:spcPts val="2200"/>
              </a:spcBef>
              <a:spcAft>
                <a:spcPts val="0"/>
              </a:spcAft>
              <a:buClr>
                <a:srgbClr val="000000"/>
              </a:buClr>
              <a:buSzPts val="800"/>
              <a:buChar char="•"/>
              <a:defRPr/>
            </a:lvl4pPr>
            <a:lvl5pPr indent="-279400" lvl="4" marL="2286000" algn="l">
              <a:lnSpc>
                <a:spcPct val="100000"/>
              </a:lnSpc>
              <a:spcBef>
                <a:spcPts val="2200"/>
              </a:spcBef>
              <a:spcAft>
                <a:spcPts val="0"/>
              </a:spcAft>
              <a:buClr>
                <a:srgbClr val="000000"/>
              </a:buClr>
              <a:buSzPts val="800"/>
              <a:buChar char="•"/>
              <a:defRPr/>
            </a:lvl5pPr>
            <a:lvl6pPr indent="-279400" lvl="5" marL="2743200" algn="l">
              <a:lnSpc>
                <a:spcPct val="100000"/>
              </a:lnSpc>
              <a:spcBef>
                <a:spcPts val="2200"/>
              </a:spcBef>
              <a:spcAft>
                <a:spcPts val="0"/>
              </a:spcAft>
              <a:buClr>
                <a:srgbClr val="000000"/>
              </a:buClr>
              <a:buSzPts val="800"/>
              <a:buChar char="•"/>
              <a:defRPr/>
            </a:lvl6pPr>
            <a:lvl7pPr indent="-279400" lvl="6" marL="3200400" algn="l">
              <a:lnSpc>
                <a:spcPct val="100000"/>
              </a:lnSpc>
              <a:spcBef>
                <a:spcPts val="2200"/>
              </a:spcBef>
              <a:spcAft>
                <a:spcPts val="0"/>
              </a:spcAft>
              <a:buClr>
                <a:srgbClr val="000000"/>
              </a:buClr>
              <a:buSzPts val="800"/>
              <a:buChar char="•"/>
              <a:defRPr/>
            </a:lvl7pPr>
            <a:lvl8pPr indent="-279400" lvl="7" marL="3657600" algn="l">
              <a:lnSpc>
                <a:spcPct val="100000"/>
              </a:lnSpc>
              <a:spcBef>
                <a:spcPts val="2200"/>
              </a:spcBef>
              <a:spcAft>
                <a:spcPts val="0"/>
              </a:spcAft>
              <a:buClr>
                <a:srgbClr val="000000"/>
              </a:buClr>
              <a:buSzPts val="800"/>
              <a:buChar char="•"/>
              <a:defRPr/>
            </a:lvl8pPr>
            <a:lvl9pPr indent="-279400" lvl="8" marL="4114800" algn="l">
              <a:lnSpc>
                <a:spcPct val="100000"/>
              </a:lnSpc>
              <a:spcBef>
                <a:spcPts val="2200"/>
              </a:spcBef>
              <a:spcAft>
                <a:spcPts val="0"/>
              </a:spcAft>
              <a:buClr>
                <a:srgbClr val="000000"/>
              </a:buClr>
              <a:buSzPts val="800"/>
              <a:buChar char="•"/>
              <a:defRPr/>
            </a:lvl9pPr>
          </a:lstStyle>
          <a:p/>
        </p:txBody>
      </p:sp>
      <p:sp>
        <p:nvSpPr>
          <p:cNvPr id="94" name="Google Shape;94;p2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p:cSld name="Photo">
    <p:spTree>
      <p:nvGrpSpPr>
        <p:cNvPr id="95" name="Shape 95"/>
        <p:cNvGrpSpPr/>
        <p:nvPr/>
      </p:nvGrpSpPr>
      <p:grpSpPr>
        <a:xfrm>
          <a:off x="0" y="0"/>
          <a:ext cx="0" cy="0"/>
          <a:chOff x="0" y="0"/>
          <a:chExt cx="0" cy="0"/>
        </a:xfrm>
      </p:grpSpPr>
      <p:sp>
        <p:nvSpPr>
          <p:cNvPr id="96" name="Google Shape;96;p24"/>
          <p:cNvSpPr/>
          <p:nvPr>
            <p:ph idx="2" type="pic"/>
          </p:nvPr>
        </p:nvSpPr>
        <p:spPr>
          <a:xfrm>
            <a:off x="-19050" y="-476250"/>
            <a:ext cx="9182100" cy="6121400"/>
          </a:xfrm>
          <a:prstGeom prst="rect">
            <a:avLst/>
          </a:prstGeom>
          <a:noFill/>
          <a:ln>
            <a:noFill/>
          </a:ln>
        </p:spPr>
      </p:sp>
      <p:sp>
        <p:nvSpPr>
          <p:cNvPr id="97" name="Google Shape;97;p24"/>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98" name="Shape 98"/>
        <p:cNvGrpSpPr/>
        <p:nvPr/>
      </p:nvGrpSpPr>
      <p:grpSpPr>
        <a:xfrm>
          <a:off x="0" y="0"/>
          <a:ext cx="0" cy="0"/>
          <a:chOff x="0" y="0"/>
          <a:chExt cx="0" cy="0"/>
        </a:xfrm>
      </p:grpSpPr>
      <p:sp>
        <p:nvSpPr>
          <p:cNvPr id="99" name="Google Shape;99;p25"/>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Clr>
                <a:srgbClr val="000000"/>
              </a:buClr>
              <a:buSzPts val="900"/>
              <a:buFont typeface="Helvetica Neue Ligh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rmAutofit/>
          </a:bodyPr>
          <a:lstStyle>
            <a:lvl1pPr lvl="0"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Clr>
                <a:srgbClr val="000000"/>
              </a:buClr>
              <a:buSzPts val="2000"/>
              <a:buFont typeface="Helvetica Neue"/>
              <a:buNone/>
              <a:defRPr b="0" i="0" sz="20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rm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637" y="4905375"/>
            <a:ext cx="169964" cy="172897"/>
          </a:xfrm>
          <a:prstGeom prst="rect">
            <a:avLst/>
          </a:prstGeom>
          <a:noFill/>
          <a:ln>
            <a:noFill/>
          </a:ln>
        </p:spPr>
        <p:txBody>
          <a:bodyPr anchorCtr="0" anchor="t" bIns="19050" lIns="19050" spcFirstLastPara="1" rIns="19050" wrap="square" tIns="19050">
            <a:sp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grpSp>
        <p:nvGrpSpPr>
          <p:cNvPr id="104" name="Google Shape;104;p26"/>
          <p:cNvGrpSpPr/>
          <p:nvPr/>
        </p:nvGrpSpPr>
        <p:grpSpPr>
          <a:xfrm>
            <a:off x="819895" y="686589"/>
            <a:ext cx="7694741" cy="3929137"/>
            <a:chOff x="2186388" y="1830904"/>
            <a:chExt cx="20519310" cy="10477699"/>
          </a:xfrm>
        </p:grpSpPr>
        <p:grpSp>
          <p:nvGrpSpPr>
            <p:cNvPr id="105" name="Google Shape;105;p26"/>
            <p:cNvGrpSpPr/>
            <p:nvPr/>
          </p:nvGrpSpPr>
          <p:grpSpPr>
            <a:xfrm>
              <a:off x="7307019" y="2427106"/>
              <a:ext cx="15398679" cy="9881497"/>
              <a:chOff x="108" y="-1"/>
              <a:chExt cx="15398678" cy="9881495"/>
            </a:xfrm>
          </p:grpSpPr>
          <p:sp>
            <p:nvSpPr>
              <p:cNvPr id="106" name="Google Shape;106;p26"/>
              <p:cNvSpPr/>
              <p:nvPr/>
            </p:nvSpPr>
            <p:spPr>
              <a:xfrm>
                <a:off x="3030001" y="3175991"/>
                <a:ext cx="4371505" cy="6705503"/>
              </a:xfrm>
              <a:custGeom>
                <a:rect b="b" l="l" r="r" t="t"/>
                <a:pathLst>
                  <a:path extrusionOk="0" h="21584" w="21536">
                    <a:moveTo>
                      <a:pt x="9876" y="231"/>
                    </a:moveTo>
                    <a:lnTo>
                      <a:pt x="6918" y="2141"/>
                    </a:lnTo>
                    <a:cubicBezTo>
                      <a:pt x="6655" y="2289"/>
                      <a:pt x="6487" y="2496"/>
                      <a:pt x="6445" y="2721"/>
                    </a:cubicBezTo>
                    <a:cubicBezTo>
                      <a:pt x="6394" y="2999"/>
                      <a:pt x="6539" y="3277"/>
                      <a:pt x="6839" y="3476"/>
                    </a:cubicBezTo>
                    <a:lnTo>
                      <a:pt x="9099" y="4938"/>
                    </a:lnTo>
                    <a:cubicBezTo>
                      <a:pt x="9801" y="5348"/>
                      <a:pt x="10210" y="5930"/>
                      <a:pt x="10228" y="6545"/>
                    </a:cubicBezTo>
                    <a:cubicBezTo>
                      <a:pt x="10245" y="7139"/>
                      <a:pt x="9895" y="7713"/>
                      <a:pt x="9257" y="8136"/>
                    </a:cubicBezTo>
                    <a:lnTo>
                      <a:pt x="506" y="13850"/>
                    </a:lnTo>
                    <a:cubicBezTo>
                      <a:pt x="231" y="13997"/>
                      <a:pt x="53" y="14208"/>
                      <a:pt x="10" y="14439"/>
                    </a:cubicBezTo>
                    <a:cubicBezTo>
                      <a:pt x="-44" y="14732"/>
                      <a:pt x="121" y="15023"/>
                      <a:pt x="453" y="15222"/>
                    </a:cubicBezTo>
                    <a:lnTo>
                      <a:pt x="9713" y="21270"/>
                    </a:lnTo>
                    <a:cubicBezTo>
                      <a:pt x="9965" y="21462"/>
                      <a:pt x="10330" y="21576"/>
                      <a:pt x="10717" y="21584"/>
                    </a:cubicBezTo>
                    <a:cubicBezTo>
                      <a:pt x="11116" y="21591"/>
                      <a:pt x="11500" y="21485"/>
                      <a:pt x="11770" y="21293"/>
                    </a:cubicBezTo>
                    <a:lnTo>
                      <a:pt x="21190" y="15149"/>
                    </a:lnTo>
                    <a:cubicBezTo>
                      <a:pt x="21432" y="14972"/>
                      <a:pt x="21556" y="14738"/>
                      <a:pt x="21533" y="14501"/>
                    </a:cubicBezTo>
                    <a:cubicBezTo>
                      <a:pt x="21508" y="14244"/>
                      <a:pt x="21315" y="14006"/>
                      <a:pt x="21002" y="13849"/>
                    </a:cubicBezTo>
                    <a:lnTo>
                      <a:pt x="12184" y="8085"/>
                    </a:lnTo>
                    <a:cubicBezTo>
                      <a:pt x="11579" y="7660"/>
                      <a:pt x="11256" y="7096"/>
                      <a:pt x="11285" y="6515"/>
                    </a:cubicBezTo>
                    <a:cubicBezTo>
                      <a:pt x="11312" y="5978"/>
                      <a:pt x="11640" y="5465"/>
                      <a:pt x="12208" y="5075"/>
                    </a:cubicBezTo>
                    <a:lnTo>
                      <a:pt x="14673" y="3475"/>
                    </a:lnTo>
                    <a:cubicBezTo>
                      <a:pt x="14943" y="3319"/>
                      <a:pt x="15104" y="3098"/>
                      <a:pt x="15117" y="2863"/>
                    </a:cubicBezTo>
                    <a:cubicBezTo>
                      <a:pt x="15131" y="2621"/>
                      <a:pt x="14988" y="2386"/>
                      <a:pt x="14724" y="2216"/>
                    </a:cubicBezTo>
                    <a:lnTo>
                      <a:pt x="11692" y="237"/>
                    </a:lnTo>
                    <a:cubicBezTo>
                      <a:pt x="11432" y="76"/>
                      <a:pt x="11083" y="-9"/>
                      <a:pt x="10725" y="0"/>
                    </a:cubicBezTo>
                    <a:cubicBezTo>
                      <a:pt x="10409" y="9"/>
                      <a:pt x="10108" y="90"/>
                      <a:pt x="9876" y="231"/>
                    </a:cubicBezTo>
                    <a:close/>
                  </a:path>
                </a:pathLst>
              </a:custGeom>
              <a:solidFill>
                <a:schemeClr val="accent2"/>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7" name="Google Shape;107;p26"/>
              <p:cNvSpPr/>
              <p:nvPr/>
            </p:nvSpPr>
            <p:spPr>
              <a:xfrm>
                <a:off x="108" y="3028572"/>
                <a:ext cx="4906796" cy="4905011"/>
              </a:xfrm>
              <a:custGeom>
                <a:rect b="b" l="l" r="r" t="t"/>
                <a:pathLst>
                  <a:path extrusionOk="0" h="21546" w="21591">
                    <a:moveTo>
                      <a:pt x="12906" y="408"/>
                    </a:moveTo>
                    <a:lnTo>
                      <a:pt x="21182" y="8671"/>
                    </a:lnTo>
                    <a:cubicBezTo>
                      <a:pt x="21442" y="8900"/>
                      <a:pt x="21590" y="9229"/>
                      <a:pt x="21591" y="9575"/>
                    </a:cubicBezTo>
                    <a:cubicBezTo>
                      <a:pt x="21591" y="9902"/>
                      <a:pt x="21458" y="10215"/>
                      <a:pt x="21223" y="10442"/>
                    </a:cubicBezTo>
                    <a:lnTo>
                      <a:pt x="12947" y="18733"/>
                    </a:lnTo>
                    <a:cubicBezTo>
                      <a:pt x="12703" y="19027"/>
                      <a:pt x="12338" y="19195"/>
                      <a:pt x="11956" y="19188"/>
                    </a:cubicBezTo>
                    <a:cubicBezTo>
                      <a:pt x="11637" y="19182"/>
                      <a:pt x="11333" y="19055"/>
                      <a:pt x="11106" y="18832"/>
                    </a:cubicBezTo>
                    <a:lnTo>
                      <a:pt x="7640" y="15401"/>
                    </a:lnTo>
                    <a:cubicBezTo>
                      <a:pt x="7419" y="15210"/>
                      <a:pt x="7089" y="15219"/>
                      <a:pt x="6878" y="15420"/>
                    </a:cubicBezTo>
                    <a:cubicBezTo>
                      <a:pt x="6644" y="15644"/>
                      <a:pt x="6641" y="16018"/>
                      <a:pt x="6872" y="16245"/>
                    </a:cubicBezTo>
                    <a:lnTo>
                      <a:pt x="7484" y="16923"/>
                    </a:lnTo>
                    <a:cubicBezTo>
                      <a:pt x="7677" y="17137"/>
                      <a:pt x="7783" y="17416"/>
                      <a:pt x="7779" y="17704"/>
                    </a:cubicBezTo>
                    <a:cubicBezTo>
                      <a:pt x="7776" y="17992"/>
                      <a:pt x="7663" y="18268"/>
                      <a:pt x="7465" y="18477"/>
                    </a:cubicBezTo>
                    <a:lnTo>
                      <a:pt x="4761" y="21182"/>
                    </a:lnTo>
                    <a:cubicBezTo>
                      <a:pt x="4499" y="21453"/>
                      <a:pt x="4125" y="21584"/>
                      <a:pt x="3751" y="21536"/>
                    </a:cubicBezTo>
                    <a:cubicBezTo>
                      <a:pt x="3467" y="21499"/>
                      <a:pt x="3206" y="21359"/>
                      <a:pt x="3018" y="21143"/>
                    </a:cubicBezTo>
                    <a:lnTo>
                      <a:pt x="288" y="18423"/>
                    </a:lnTo>
                    <a:cubicBezTo>
                      <a:pt x="94" y="18200"/>
                      <a:pt x="-9" y="17911"/>
                      <a:pt x="1" y="17615"/>
                    </a:cubicBezTo>
                    <a:cubicBezTo>
                      <a:pt x="11" y="17310"/>
                      <a:pt x="140" y="17022"/>
                      <a:pt x="360" y="16810"/>
                    </a:cubicBezTo>
                    <a:lnTo>
                      <a:pt x="3098" y="14120"/>
                    </a:lnTo>
                    <a:cubicBezTo>
                      <a:pt x="3273" y="13938"/>
                      <a:pt x="3504" y="13822"/>
                      <a:pt x="3754" y="13789"/>
                    </a:cubicBezTo>
                    <a:cubicBezTo>
                      <a:pt x="4075" y="13747"/>
                      <a:pt x="4398" y="13846"/>
                      <a:pt x="4641" y="14059"/>
                    </a:cubicBezTo>
                    <a:lnTo>
                      <a:pt x="5312" y="14716"/>
                    </a:lnTo>
                    <a:cubicBezTo>
                      <a:pt x="5574" y="14970"/>
                      <a:pt x="5999" y="14941"/>
                      <a:pt x="6223" y="14653"/>
                    </a:cubicBezTo>
                    <a:cubicBezTo>
                      <a:pt x="6408" y="14417"/>
                      <a:pt x="6387" y="14081"/>
                      <a:pt x="6174" y="13870"/>
                    </a:cubicBezTo>
                    <a:lnTo>
                      <a:pt x="2798" y="10496"/>
                    </a:lnTo>
                    <a:cubicBezTo>
                      <a:pt x="2536" y="10281"/>
                      <a:pt x="2379" y="9965"/>
                      <a:pt x="2366" y="9627"/>
                    </a:cubicBezTo>
                    <a:cubicBezTo>
                      <a:pt x="2353" y="9284"/>
                      <a:pt x="2489" y="8953"/>
                      <a:pt x="2739" y="8718"/>
                    </a:cubicBezTo>
                    <a:lnTo>
                      <a:pt x="11131" y="355"/>
                    </a:lnTo>
                    <a:cubicBezTo>
                      <a:pt x="11345" y="141"/>
                      <a:pt x="11631" y="15"/>
                      <a:pt x="11933" y="1"/>
                    </a:cubicBezTo>
                    <a:cubicBezTo>
                      <a:pt x="12302" y="-16"/>
                      <a:pt x="12659" y="133"/>
                      <a:pt x="12906" y="408"/>
                    </a:cubicBezTo>
                    <a:close/>
                  </a:path>
                </a:pathLst>
              </a:custGeom>
              <a:solidFill>
                <a:schemeClr val="accent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8" name="Google Shape;108;p26"/>
              <p:cNvSpPr/>
              <p:nvPr/>
            </p:nvSpPr>
            <p:spPr>
              <a:xfrm>
                <a:off x="5512926" y="3036125"/>
                <a:ext cx="4367457" cy="6716064"/>
              </a:xfrm>
              <a:custGeom>
                <a:rect b="b" l="l" r="r" t="t"/>
                <a:pathLst>
                  <a:path extrusionOk="0" h="21591" w="21593">
                    <a:moveTo>
                      <a:pt x="9828" y="244"/>
                    </a:moveTo>
                    <a:lnTo>
                      <a:pt x="428" y="6352"/>
                    </a:lnTo>
                    <a:cubicBezTo>
                      <a:pt x="161" y="6516"/>
                      <a:pt x="6" y="6743"/>
                      <a:pt x="0" y="6983"/>
                    </a:cubicBezTo>
                    <a:cubicBezTo>
                      <a:pt x="-6" y="7192"/>
                      <a:pt x="103" y="7397"/>
                      <a:pt x="308" y="7559"/>
                    </a:cubicBezTo>
                    <a:lnTo>
                      <a:pt x="9376" y="13503"/>
                    </a:lnTo>
                    <a:cubicBezTo>
                      <a:pt x="9955" y="13916"/>
                      <a:pt x="10273" y="14456"/>
                      <a:pt x="10265" y="15015"/>
                    </a:cubicBezTo>
                    <a:cubicBezTo>
                      <a:pt x="10257" y="15586"/>
                      <a:pt x="9910" y="16133"/>
                      <a:pt x="9296" y="16541"/>
                    </a:cubicBezTo>
                    <a:lnTo>
                      <a:pt x="6912" y="18083"/>
                    </a:lnTo>
                    <a:cubicBezTo>
                      <a:pt x="6675" y="18226"/>
                      <a:pt x="6521" y="18417"/>
                      <a:pt x="6473" y="18625"/>
                    </a:cubicBezTo>
                    <a:cubicBezTo>
                      <a:pt x="6416" y="18875"/>
                      <a:pt x="6516" y="19129"/>
                      <a:pt x="6752" y="19329"/>
                    </a:cubicBezTo>
                    <a:lnTo>
                      <a:pt x="9969" y="21396"/>
                    </a:lnTo>
                    <a:cubicBezTo>
                      <a:pt x="10213" y="21527"/>
                      <a:pt x="10521" y="21596"/>
                      <a:pt x="10836" y="21591"/>
                    </a:cubicBezTo>
                    <a:cubicBezTo>
                      <a:pt x="11179" y="21587"/>
                      <a:pt x="11506" y="21495"/>
                      <a:pt x="11747" y="21337"/>
                    </a:cubicBezTo>
                    <a:lnTo>
                      <a:pt x="14927" y="19252"/>
                    </a:lnTo>
                    <a:cubicBezTo>
                      <a:pt x="15086" y="19103"/>
                      <a:pt x="15167" y="18924"/>
                      <a:pt x="15158" y="18743"/>
                    </a:cubicBezTo>
                    <a:cubicBezTo>
                      <a:pt x="15147" y="18546"/>
                      <a:pt x="15031" y="18359"/>
                      <a:pt x="14830" y="18212"/>
                    </a:cubicBezTo>
                    <a:lnTo>
                      <a:pt x="12401" y="16570"/>
                    </a:lnTo>
                    <a:cubicBezTo>
                      <a:pt x="11712" y="16166"/>
                      <a:pt x="11315" y="15593"/>
                      <a:pt x="11306" y="14990"/>
                    </a:cubicBezTo>
                    <a:cubicBezTo>
                      <a:pt x="11297" y="14391"/>
                      <a:pt x="11673" y="13816"/>
                      <a:pt x="12342" y="13405"/>
                    </a:cubicBezTo>
                    <a:lnTo>
                      <a:pt x="21212" y="7620"/>
                    </a:lnTo>
                    <a:cubicBezTo>
                      <a:pt x="21455" y="7458"/>
                      <a:pt x="21591" y="7241"/>
                      <a:pt x="21593" y="7016"/>
                    </a:cubicBezTo>
                    <a:cubicBezTo>
                      <a:pt x="21594" y="6774"/>
                      <a:pt x="21441" y="6542"/>
                      <a:pt x="21170" y="6376"/>
                    </a:cubicBezTo>
                    <a:lnTo>
                      <a:pt x="11740" y="243"/>
                    </a:lnTo>
                    <a:cubicBezTo>
                      <a:pt x="11474" y="83"/>
                      <a:pt x="11122" y="-4"/>
                      <a:pt x="10759" y="0"/>
                    </a:cubicBezTo>
                    <a:cubicBezTo>
                      <a:pt x="10413" y="4"/>
                      <a:pt x="10082" y="91"/>
                      <a:pt x="9828" y="244"/>
                    </a:cubicBezTo>
                    <a:close/>
                  </a:path>
                </a:pathLst>
              </a:custGeom>
              <a:solidFill>
                <a:schemeClr val="accent3"/>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09" name="Google Shape;109;p26"/>
              <p:cNvSpPr/>
              <p:nvPr/>
            </p:nvSpPr>
            <p:spPr>
              <a:xfrm>
                <a:off x="7463834" y="-1"/>
                <a:ext cx="4891272" cy="4917001"/>
              </a:xfrm>
              <a:custGeom>
                <a:rect b="b" l="l" r="r" t="t"/>
                <a:pathLst>
                  <a:path extrusionOk="0" h="21571" w="21571">
                    <a:moveTo>
                      <a:pt x="3116" y="296"/>
                    </a:moveTo>
                    <a:lnTo>
                      <a:pt x="473" y="2920"/>
                    </a:lnTo>
                    <a:cubicBezTo>
                      <a:pt x="211" y="3116"/>
                      <a:pt x="43" y="3412"/>
                      <a:pt x="7" y="3736"/>
                    </a:cubicBezTo>
                    <a:cubicBezTo>
                      <a:pt x="-27" y="4048"/>
                      <a:pt x="65" y="4361"/>
                      <a:pt x="263" y="4606"/>
                    </a:cubicBezTo>
                    <a:lnTo>
                      <a:pt x="3058" y="7411"/>
                    </a:lnTo>
                    <a:cubicBezTo>
                      <a:pt x="3240" y="7595"/>
                      <a:pt x="3479" y="7712"/>
                      <a:pt x="3736" y="7744"/>
                    </a:cubicBezTo>
                    <a:cubicBezTo>
                      <a:pt x="4061" y="7784"/>
                      <a:pt x="4389" y="7685"/>
                      <a:pt x="4637" y="7472"/>
                    </a:cubicBezTo>
                    <a:lnTo>
                      <a:pt x="5286" y="6873"/>
                    </a:lnTo>
                    <a:cubicBezTo>
                      <a:pt x="5557" y="6600"/>
                      <a:pt x="6011" y="6641"/>
                      <a:pt x="6227" y="6959"/>
                    </a:cubicBezTo>
                    <a:cubicBezTo>
                      <a:pt x="6377" y="7180"/>
                      <a:pt x="6354" y="7475"/>
                      <a:pt x="6171" y="7670"/>
                    </a:cubicBezTo>
                    <a:lnTo>
                      <a:pt x="2717" y="11102"/>
                    </a:lnTo>
                    <a:cubicBezTo>
                      <a:pt x="2487" y="11318"/>
                      <a:pt x="2349" y="11613"/>
                      <a:pt x="2331" y="11927"/>
                    </a:cubicBezTo>
                    <a:cubicBezTo>
                      <a:pt x="2311" y="12257"/>
                      <a:pt x="2425" y="12580"/>
                      <a:pt x="2647" y="12826"/>
                    </a:cubicBezTo>
                    <a:lnTo>
                      <a:pt x="11129" y="21222"/>
                    </a:lnTo>
                    <a:cubicBezTo>
                      <a:pt x="11343" y="21441"/>
                      <a:pt x="11636" y="21566"/>
                      <a:pt x="11943" y="21571"/>
                    </a:cubicBezTo>
                    <a:cubicBezTo>
                      <a:pt x="12251" y="21576"/>
                      <a:pt x="12548" y="21459"/>
                      <a:pt x="12769" y="21246"/>
                    </a:cubicBezTo>
                    <a:lnTo>
                      <a:pt x="21248" y="12829"/>
                    </a:lnTo>
                    <a:cubicBezTo>
                      <a:pt x="21458" y="12597"/>
                      <a:pt x="21573" y="12295"/>
                      <a:pt x="21571" y="11983"/>
                    </a:cubicBezTo>
                    <a:cubicBezTo>
                      <a:pt x="21570" y="11665"/>
                      <a:pt x="21448" y="11361"/>
                      <a:pt x="21230" y="11129"/>
                    </a:cubicBezTo>
                    <a:lnTo>
                      <a:pt x="12781" y="2752"/>
                    </a:lnTo>
                    <a:cubicBezTo>
                      <a:pt x="12533" y="2481"/>
                      <a:pt x="12167" y="2347"/>
                      <a:pt x="11802" y="2396"/>
                    </a:cubicBezTo>
                    <a:cubicBezTo>
                      <a:pt x="11538" y="2431"/>
                      <a:pt x="11295" y="2560"/>
                      <a:pt x="11119" y="2759"/>
                    </a:cubicBezTo>
                    <a:lnTo>
                      <a:pt x="7638" y="6240"/>
                    </a:lnTo>
                    <a:cubicBezTo>
                      <a:pt x="7401" y="6423"/>
                      <a:pt x="7066" y="6407"/>
                      <a:pt x="6847" y="6203"/>
                    </a:cubicBezTo>
                    <a:cubicBezTo>
                      <a:pt x="6623" y="5994"/>
                      <a:pt x="6589" y="5653"/>
                      <a:pt x="6767" y="5405"/>
                    </a:cubicBezTo>
                    <a:lnTo>
                      <a:pt x="7487" y="4619"/>
                    </a:lnTo>
                    <a:cubicBezTo>
                      <a:pt x="7684" y="4407"/>
                      <a:pt x="7789" y="4127"/>
                      <a:pt x="7781" y="3838"/>
                    </a:cubicBezTo>
                    <a:cubicBezTo>
                      <a:pt x="7773" y="3545"/>
                      <a:pt x="7649" y="3267"/>
                      <a:pt x="7435" y="3065"/>
                    </a:cubicBezTo>
                    <a:lnTo>
                      <a:pt x="4657" y="289"/>
                    </a:lnTo>
                    <a:cubicBezTo>
                      <a:pt x="4417" y="79"/>
                      <a:pt x="4102" y="-24"/>
                      <a:pt x="3784" y="5"/>
                    </a:cubicBezTo>
                    <a:cubicBezTo>
                      <a:pt x="3535" y="27"/>
                      <a:pt x="3301" y="129"/>
                      <a:pt x="3116" y="296"/>
                    </a:cubicBezTo>
                    <a:close/>
                  </a:path>
                </a:pathLst>
              </a:custGeom>
              <a:solidFill>
                <a:schemeClr val="accent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0" name="Google Shape;110;p26"/>
              <p:cNvSpPr/>
              <p:nvPr/>
            </p:nvSpPr>
            <p:spPr>
              <a:xfrm>
                <a:off x="10490889" y="2505209"/>
                <a:ext cx="4907897" cy="4899615"/>
              </a:xfrm>
              <a:custGeom>
                <a:rect b="b" l="l" r="r" t="t"/>
                <a:pathLst>
                  <a:path extrusionOk="0" h="21581" w="21552">
                    <a:moveTo>
                      <a:pt x="8731" y="2793"/>
                    </a:moveTo>
                    <a:lnTo>
                      <a:pt x="427" y="11073"/>
                    </a:lnTo>
                    <a:cubicBezTo>
                      <a:pt x="197" y="11256"/>
                      <a:pt x="47" y="11522"/>
                      <a:pt x="9" y="11815"/>
                    </a:cubicBezTo>
                    <a:cubicBezTo>
                      <a:pt x="-34" y="12147"/>
                      <a:pt x="70" y="12481"/>
                      <a:pt x="294" y="12729"/>
                    </a:cubicBezTo>
                    <a:lnTo>
                      <a:pt x="8682" y="21165"/>
                    </a:lnTo>
                    <a:cubicBezTo>
                      <a:pt x="8911" y="21423"/>
                      <a:pt x="9237" y="21574"/>
                      <a:pt x="9581" y="21581"/>
                    </a:cubicBezTo>
                    <a:cubicBezTo>
                      <a:pt x="9902" y="21588"/>
                      <a:pt x="10213" y="21469"/>
                      <a:pt x="10448" y="21249"/>
                    </a:cubicBezTo>
                    <a:lnTo>
                      <a:pt x="18769" y="12877"/>
                    </a:lnTo>
                    <a:cubicBezTo>
                      <a:pt x="19007" y="12676"/>
                      <a:pt x="19157" y="12388"/>
                      <a:pt x="19186" y="12076"/>
                    </a:cubicBezTo>
                    <a:cubicBezTo>
                      <a:pt x="19214" y="11762"/>
                      <a:pt x="19116" y="11449"/>
                      <a:pt x="18914" y="11207"/>
                    </a:cubicBezTo>
                    <a:lnTo>
                      <a:pt x="15444" y="7687"/>
                    </a:lnTo>
                    <a:cubicBezTo>
                      <a:pt x="15161" y="7514"/>
                      <a:pt x="15076" y="7141"/>
                      <a:pt x="15256" y="6862"/>
                    </a:cubicBezTo>
                    <a:cubicBezTo>
                      <a:pt x="15473" y="6527"/>
                      <a:pt x="15946" y="6487"/>
                      <a:pt x="16216" y="6781"/>
                    </a:cubicBezTo>
                    <a:lnTo>
                      <a:pt x="16789" y="7413"/>
                    </a:lnTo>
                    <a:cubicBezTo>
                      <a:pt x="17024" y="7667"/>
                      <a:pt x="17356" y="7808"/>
                      <a:pt x="17701" y="7803"/>
                    </a:cubicBezTo>
                    <a:cubicBezTo>
                      <a:pt x="18013" y="7798"/>
                      <a:pt x="18311" y="7673"/>
                      <a:pt x="18533" y="7454"/>
                    </a:cubicBezTo>
                    <a:lnTo>
                      <a:pt x="21248" y="4698"/>
                    </a:lnTo>
                    <a:cubicBezTo>
                      <a:pt x="21458" y="4463"/>
                      <a:pt x="21566" y="4155"/>
                      <a:pt x="21549" y="3841"/>
                    </a:cubicBezTo>
                    <a:cubicBezTo>
                      <a:pt x="21532" y="3511"/>
                      <a:pt x="21380" y="3204"/>
                      <a:pt x="21128" y="2991"/>
                    </a:cubicBezTo>
                    <a:lnTo>
                      <a:pt x="18445" y="321"/>
                    </a:lnTo>
                    <a:cubicBezTo>
                      <a:pt x="18223" y="104"/>
                      <a:pt x="17921" y="-12"/>
                      <a:pt x="17611" y="1"/>
                    </a:cubicBezTo>
                    <a:cubicBezTo>
                      <a:pt x="17368" y="12"/>
                      <a:pt x="17135" y="102"/>
                      <a:pt x="16948" y="257"/>
                    </a:cubicBezTo>
                    <a:lnTo>
                      <a:pt x="14201" y="2992"/>
                    </a:lnTo>
                    <a:cubicBezTo>
                      <a:pt x="13974" y="3186"/>
                      <a:pt x="13830" y="3460"/>
                      <a:pt x="13799" y="3757"/>
                    </a:cubicBezTo>
                    <a:cubicBezTo>
                      <a:pt x="13768" y="4059"/>
                      <a:pt x="13856" y="4362"/>
                      <a:pt x="14044" y="4600"/>
                    </a:cubicBezTo>
                    <a:lnTo>
                      <a:pt x="14663" y="5260"/>
                    </a:lnTo>
                    <a:cubicBezTo>
                      <a:pt x="14830" y="5477"/>
                      <a:pt x="14829" y="5781"/>
                      <a:pt x="14661" y="5997"/>
                    </a:cubicBezTo>
                    <a:cubicBezTo>
                      <a:pt x="14470" y="6242"/>
                      <a:pt x="14126" y="6304"/>
                      <a:pt x="13862" y="6142"/>
                    </a:cubicBezTo>
                    <a:lnTo>
                      <a:pt x="10378" y="2673"/>
                    </a:lnTo>
                    <a:cubicBezTo>
                      <a:pt x="10119" y="2455"/>
                      <a:pt x="9780" y="2357"/>
                      <a:pt x="9445" y="2406"/>
                    </a:cubicBezTo>
                    <a:cubicBezTo>
                      <a:pt x="9168" y="2446"/>
                      <a:pt x="8915" y="2583"/>
                      <a:pt x="8731" y="2793"/>
                    </a:cubicBezTo>
                    <a:close/>
                  </a:path>
                </a:pathLst>
              </a:custGeom>
              <a:solidFill>
                <a:schemeClr val="accent5"/>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1" name="Google Shape;111;p26"/>
              <p:cNvSpPr txBox="1"/>
              <p:nvPr/>
            </p:nvSpPr>
            <p:spPr>
              <a:xfrm>
                <a:off x="1968347" y="5269146"/>
                <a:ext cx="1504117"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000"/>
                  <a:buFont typeface="DM Sans"/>
                  <a:buNone/>
                </a:pPr>
                <a:r>
                  <a:rPr b="1" i="0" lang="en-GB" sz="1000" u="none" cap="none" strike="noStrike">
                    <a:solidFill>
                      <a:schemeClr val="lt2"/>
                    </a:solidFill>
                    <a:latin typeface="DM Sans"/>
                    <a:ea typeface="DM Sans"/>
                    <a:cs typeface="DM Sans"/>
                    <a:sym typeface="DM Sans"/>
                  </a:rPr>
                  <a:t>Needs</a:t>
                </a:r>
                <a:endParaRPr sz="500"/>
              </a:p>
            </p:txBody>
          </p:sp>
          <p:sp>
            <p:nvSpPr>
              <p:cNvPr id="112" name="Google Shape;112;p26"/>
              <p:cNvSpPr txBox="1"/>
              <p:nvPr/>
            </p:nvSpPr>
            <p:spPr>
              <a:xfrm>
                <a:off x="9147402" y="2797540"/>
                <a:ext cx="2076469"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000"/>
                  <a:buFont typeface="DM Sans"/>
                  <a:buNone/>
                </a:pPr>
                <a:r>
                  <a:rPr b="1" i="0" lang="en-GB" sz="1000" u="none" cap="none" strike="noStrike">
                    <a:solidFill>
                      <a:schemeClr val="lt2"/>
                    </a:solidFill>
                    <a:latin typeface="DM Sans"/>
                    <a:ea typeface="DM Sans"/>
                    <a:cs typeface="DM Sans"/>
                    <a:sym typeface="DM Sans"/>
                  </a:rPr>
                  <a:t>Strengths</a:t>
                </a:r>
                <a:endParaRPr sz="500"/>
              </a:p>
            </p:txBody>
          </p:sp>
          <p:sp>
            <p:nvSpPr>
              <p:cNvPr id="113" name="Google Shape;113;p26"/>
              <p:cNvSpPr txBox="1"/>
              <p:nvPr/>
            </p:nvSpPr>
            <p:spPr>
              <a:xfrm>
                <a:off x="3395666" y="7754151"/>
                <a:ext cx="3640175"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000"/>
                  <a:buFont typeface="DM Sans"/>
                  <a:buNone/>
                </a:pPr>
                <a:r>
                  <a:rPr b="1" i="0" lang="en-GB" sz="1000" u="none" cap="none" strike="noStrike">
                    <a:solidFill>
                      <a:schemeClr val="lt2"/>
                    </a:solidFill>
                    <a:latin typeface="DM Sans"/>
                    <a:ea typeface="DM Sans"/>
                    <a:cs typeface="DM Sans"/>
                    <a:sym typeface="DM Sans"/>
                  </a:rPr>
                  <a:t>Opportunities</a:t>
                </a:r>
                <a:endParaRPr sz="500"/>
              </a:p>
            </p:txBody>
          </p:sp>
          <p:sp>
            <p:nvSpPr>
              <p:cNvPr id="114" name="Google Shape;114;p26"/>
              <p:cNvSpPr txBox="1"/>
              <p:nvPr/>
            </p:nvSpPr>
            <p:spPr>
              <a:xfrm>
                <a:off x="5993772" y="5269146"/>
                <a:ext cx="3405766"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000"/>
                  <a:buFont typeface="DM Sans"/>
                  <a:buNone/>
                </a:pPr>
                <a:r>
                  <a:rPr b="1" i="0" lang="en-GB" sz="1000" u="none" cap="none" strike="noStrike">
                    <a:solidFill>
                      <a:schemeClr val="lt2"/>
                    </a:solidFill>
                    <a:latin typeface="DM Sans"/>
                    <a:ea typeface="DM Sans"/>
                    <a:cs typeface="DM Sans"/>
                    <a:sym typeface="DM Sans"/>
                  </a:rPr>
                  <a:t>Improvements</a:t>
                </a:r>
                <a:endParaRPr sz="500"/>
              </a:p>
            </p:txBody>
          </p:sp>
          <p:sp>
            <p:nvSpPr>
              <p:cNvPr id="115" name="Google Shape;115;p26"/>
              <p:cNvSpPr txBox="1"/>
              <p:nvPr/>
            </p:nvSpPr>
            <p:spPr>
              <a:xfrm>
                <a:off x="11595844" y="5269146"/>
                <a:ext cx="2197070" cy="502702"/>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000"/>
                  <a:buFont typeface="DM Sans"/>
                  <a:buNone/>
                </a:pPr>
                <a:r>
                  <a:rPr b="1" i="0" lang="en-GB" sz="1000" u="none" cap="none" strike="noStrike">
                    <a:solidFill>
                      <a:schemeClr val="lt2"/>
                    </a:solidFill>
                    <a:latin typeface="DM Sans"/>
                    <a:ea typeface="DM Sans"/>
                    <a:cs typeface="DM Sans"/>
                    <a:sym typeface="DM Sans"/>
                  </a:rPr>
                  <a:t>Exceptions</a:t>
                </a:r>
                <a:endParaRPr sz="500"/>
              </a:p>
            </p:txBody>
          </p:sp>
          <p:sp>
            <p:nvSpPr>
              <p:cNvPr id="116" name="Google Shape;116;p26"/>
              <p:cNvSpPr txBox="1"/>
              <p:nvPr/>
            </p:nvSpPr>
            <p:spPr>
              <a:xfrm>
                <a:off x="413191" y="6652355"/>
                <a:ext cx="964880"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500"/>
                  <a:buFont typeface="DM Sans"/>
                  <a:buNone/>
                </a:pPr>
                <a:r>
                  <a:rPr b="1" i="0" lang="en-GB" sz="1500" u="none" cap="none" strike="noStrike">
                    <a:solidFill>
                      <a:schemeClr val="lt2"/>
                    </a:solidFill>
                    <a:latin typeface="DM Sans"/>
                    <a:ea typeface="DM Sans"/>
                    <a:cs typeface="DM Sans"/>
                    <a:sym typeface="DM Sans"/>
                  </a:rPr>
                  <a:t>N</a:t>
                </a:r>
                <a:endParaRPr sz="500"/>
              </a:p>
            </p:txBody>
          </p:sp>
          <p:sp>
            <p:nvSpPr>
              <p:cNvPr id="117" name="Google Shape;117;p26"/>
              <p:cNvSpPr/>
              <p:nvPr/>
            </p:nvSpPr>
            <p:spPr>
              <a:xfrm>
                <a:off x="12363693" y="4398668"/>
                <a:ext cx="686880" cy="686879"/>
              </a:xfrm>
              <a:custGeom>
                <a:rect b="b" l="l" r="r" t="t"/>
                <a:pathLst>
                  <a:path extrusionOk="0" h="21600" w="21599">
                    <a:moveTo>
                      <a:pt x="21283" y="1234"/>
                    </a:moveTo>
                    <a:cubicBezTo>
                      <a:pt x="21088" y="1112"/>
                      <a:pt x="20842" y="1105"/>
                      <a:pt x="20641" y="1216"/>
                    </a:cubicBezTo>
                    <a:cubicBezTo>
                      <a:pt x="17489" y="2941"/>
                      <a:pt x="14174" y="4488"/>
                      <a:pt x="11299" y="2850"/>
                    </a:cubicBezTo>
                    <a:cubicBezTo>
                      <a:pt x="11041" y="2702"/>
                      <a:pt x="10790" y="2523"/>
                      <a:pt x="10526" y="2334"/>
                    </a:cubicBezTo>
                    <a:cubicBezTo>
                      <a:pt x="10145" y="2047"/>
                      <a:pt x="9739" y="1793"/>
                      <a:pt x="9314" y="1575"/>
                    </a:cubicBezTo>
                    <a:cubicBezTo>
                      <a:pt x="7850" y="928"/>
                      <a:pt x="6206" y="806"/>
                      <a:pt x="4662" y="1231"/>
                    </a:cubicBezTo>
                    <a:cubicBezTo>
                      <a:pt x="3734" y="1463"/>
                      <a:pt x="2845" y="1832"/>
                      <a:pt x="2025" y="2325"/>
                    </a:cubicBezTo>
                    <a:lnTo>
                      <a:pt x="2025" y="675"/>
                    </a:lnTo>
                    <a:cubicBezTo>
                      <a:pt x="2025" y="302"/>
                      <a:pt x="1723" y="0"/>
                      <a:pt x="1350" y="0"/>
                    </a:cubicBezTo>
                    <a:lnTo>
                      <a:pt x="675" y="0"/>
                    </a:lnTo>
                    <a:cubicBezTo>
                      <a:pt x="302" y="0"/>
                      <a:pt x="0" y="302"/>
                      <a:pt x="0" y="675"/>
                    </a:cubicBezTo>
                    <a:lnTo>
                      <a:pt x="0" y="20925"/>
                    </a:lnTo>
                    <a:cubicBezTo>
                      <a:pt x="0" y="21298"/>
                      <a:pt x="302" y="21600"/>
                      <a:pt x="675" y="21600"/>
                    </a:cubicBezTo>
                    <a:lnTo>
                      <a:pt x="1350" y="21600"/>
                    </a:lnTo>
                    <a:cubicBezTo>
                      <a:pt x="1723" y="21600"/>
                      <a:pt x="2025" y="21298"/>
                      <a:pt x="2025" y="20925"/>
                    </a:cubicBezTo>
                    <a:lnTo>
                      <a:pt x="2025" y="14727"/>
                    </a:lnTo>
                    <a:cubicBezTo>
                      <a:pt x="2906" y="14080"/>
                      <a:pt x="3905" y="13610"/>
                      <a:pt x="4966" y="13344"/>
                    </a:cubicBezTo>
                    <a:cubicBezTo>
                      <a:pt x="6224" y="12991"/>
                      <a:pt x="7566" y="13081"/>
                      <a:pt x="8766" y="13599"/>
                    </a:cubicBezTo>
                    <a:cubicBezTo>
                      <a:pt x="9124" y="13784"/>
                      <a:pt x="9465" y="14000"/>
                      <a:pt x="9787" y="14243"/>
                    </a:cubicBezTo>
                    <a:cubicBezTo>
                      <a:pt x="10067" y="14445"/>
                      <a:pt x="10356" y="14648"/>
                      <a:pt x="10671" y="14829"/>
                    </a:cubicBezTo>
                    <a:cubicBezTo>
                      <a:pt x="11679" y="15401"/>
                      <a:pt x="12820" y="15696"/>
                      <a:pt x="13978" y="15684"/>
                    </a:cubicBezTo>
                    <a:cubicBezTo>
                      <a:pt x="16729" y="15684"/>
                      <a:pt x="19429" y="14205"/>
                      <a:pt x="21253" y="13206"/>
                    </a:cubicBezTo>
                    <a:cubicBezTo>
                      <a:pt x="21468" y="13086"/>
                      <a:pt x="21600" y="12858"/>
                      <a:pt x="21599" y="12612"/>
                    </a:cubicBezTo>
                    <a:lnTo>
                      <a:pt x="21599" y="1812"/>
                    </a:lnTo>
                    <a:cubicBezTo>
                      <a:pt x="21600" y="1578"/>
                      <a:pt x="21481" y="1359"/>
                      <a:pt x="21283" y="1234"/>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18" name="Google Shape;118;p26"/>
              <p:cNvSpPr txBox="1"/>
              <p:nvPr/>
            </p:nvSpPr>
            <p:spPr>
              <a:xfrm>
                <a:off x="4733313" y="3656123"/>
                <a:ext cx="964880"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500"/>
                  <a:buFont typeface="DM Sans"/>
                  <a:buNone/>
                </a:pPr>
                <a:r>
                  <a:rPr b="1" i="0" lang="en-GB" sz="1500" u="none" cap="none" strike="noStrike">
                    <a:solidFill>
                      <a:schemeClr val="lt2"/>
                    </a:solidFill>
                    <a:latin typeface="DM Sans"/>
                    <a:ea typeface="DM Sans"/>
                    <a:cs typeface="DM Sans"/>
                    <a:sym typeface="DM Sans"/>
                  </a:rPr>
                  <a:t>O</a:t>
                </a:r>
                <a:endParaRPr sz="500"/>
              </a:p>
            </p:txBody>
          </p:sp>
          <p:sp>
            <p:nvSpPr>
              <p:cNvPr id="119" name="Google Shape;119;p26"/>
              <p:cNvSpPr txBox="1"/>
              <p:nvPr/>
            </p:nvSpPr>
            <p:spPr>
              <a:xfrm>
                <a:off x="7214215" y="8488179"/>
                <a:ext cx="964880"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500"/>
                  <a:buFont typeface="DM Sans"/>
                  <a:buNone/>
                </a:pPr>
                <a:r>
                  <a:rPr b="1" i="0" lang="en-GB" sz="1500" u="none" cap="none" strike="noStrike">
                    <a:solidFill>
                      <a:schemeClr val="lt2"/>
                    </a:solidFill>
                    <a:latin typeface="DM Sans"/>
                    <a:ea typeface="DM Sans"/>
                    <a:cs typeface="DM Sans"/>
                    <a:sym typeface="DM Sans"/>
                  </a:rPr>
                  <a:t>I</a:t>
                </a:r>
                <a:endParaRPr sz="500"/>
              </a:p>
            </p:txBody>
          </p:sp>
          <p:sp>
            <p:nvSpPr>
              <p:cNvPr id="120" name="Google Shape;120;p26"/>
              <p:cNvSpPr txBox="1"/>
              <p:nvPr/>
            </p:nvSpPr>
            <p:spPr>
              <a:xfrm>
                <a:off x="7877914" y="478759"/>
                <a:ext cx="964880"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500"/>
                  <a:buFont typeface="DM Sans"/>
                  <a:buNone/>
                </a:pPr>
                <a:r>
                  <a:rPr b="1" i="0" lang="en-GB" sz="1500" u="none" cap="none" strike="noStrike">
                    <a:solidFill>
                      <a:schemeClr val="lt2"/>
                    </a:solidFill>
                    <a:latin typeface="DM Sans"/>
                    <a:ea typeface="DM Sans"/>
                    <a:cs typeface="DM Sans"/>
                    <a:sym typeface="DM Sans"/>
                  </a:rPr>
                  <a:t>S</a:t>
                </a:r>
                <a:endParaRPr sz="500"/>
              </a:p>
            </p:txBody>
          </p:sp>
          <p:sp>
            <p:nvSpPr>
              <p:cNvPr id="121" name="Google Shape;121;p26"/>
              <p:cNvSpPr txBox="1"/>
              <p:nvPr/>
            </p:nvSpPr>
            <p:spPr>
              <a:xfrm>
                <a:off x="14033827" y="2997822"/>
                <a:ext cx="964880" cy="718145"/>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chemeClr val="lt2"/>
                  </a:buClr>
                  <a:buSzPts val="1500"/>
                  <a:buFont typeface="DM Sans"/>
                  <a:buNone/>
                </a:pPr>
                <a:r>
                  <a:rPr b="1" i="0" lang="en-GB" sz="1500" u="none" cap="none" strike="noStrike">
                    <a:solidFill>
                      <a:schemeClr val="lt2"/>
                    </a:solidFill>
                    <a:latin typeface="DM Sans"/>
                    <a:ea typeface="DM Sans"/>
                    <a:cs typeface="DM Sans"/>
                    <a:sym typeface="DM Sans"/>
                  </a:rPr>
                  <a:t>E</a:t>
                </a:r>
                <a:endParaRPr sz="500"/>
              </a:p>
            </p:txBody>
          </p:sp>
          <p:sp>
            <p:nvSpPr>
              <p:cNvPr id="122" name="Google Shape;122;p26"/>
              <p:cNvSpPr/>
              <p:nvPr/>
            </p:nvSpPr>
            <p:spPr>
              <a:xfrm>
                <a:off x="9893388" y="1923382"/>
                <a:ext cx="557887" cy="686640"/>
              </a:xfrm>
              <a:custGeom>
                <a:rect b="b" l="l" r="r" t="t"/>
                <a:pathLst>
                  <a:path extrusionOk="0" h="21576" w="21600">
                    <a:moveTo>
                      <a:pt x="10800" y="21576"/>
                    </a:moveTo>
                    <a:cubicBezTo>
                      <a:pt x="10659" y="21576"/>
                      <a:pt x="10521" y="21547"/>
                      <a:pt x="10398" y="21492"/>
                    </a:cubicBezTo>
                    <a:cubicBezTo>
                      <a:pt x="9973" y="21301"/>
                      <a:pt x="0" y="16744"/>
                      <a:pt x="0" y="9871"/>
                    </a:cubicBezTo>
                    <a:lnTo>
                      <a:pt x="0" y="4720"/>
                    </a:lnTo>
                    <a:cubicBezTo>
                      <a:pt x="0" y="4464"/>
                      <a:pt x="178" y="4231"/>
                      <a:pt x="460" y="4116"/>
                    </a:cubicBezTo>
                    <a:lnTo>
                      <a:pt x="10429" y="71"/>
                    </a:lnTo>
                    <a:cubicBezTo>
                      <a:pt x="10662" y="-24"/>
                      <a:pt x="10938" y="-24"/>
                      <a:pt x="11171" y="71"/>
                    </a:cubicBezTo>
                    <a:lnTo>
                      <a:pt x="21140" y="4116"/>
                    </a:lnTo>
                    <a:cubicBezTo>
                      <a:pt x="21422" y="4231"/>
                      <a:pt x="21600" y="4464"/>
                      <a:pt x="21600" y="4720"/>
                    </a:cubicBezTo>
                    <a:lnTo>
                      <a:pt x="21600" y="9871"/>
                    </a:lnTo>
                    <a:cubicBezTo>
                      <a:pt x="21600" y="16744"/>
                      <a:pt x="11631" y="21301"/>
                      <a:pt x="11202" y="21492"/>
                    </a:cubicBezTo>
                    <a:cubicBezTo>
                      <a:pt x="11079" y="21547"/>
                      <a:pt x="10941" y="21576"/>
                      <a:pt x="10800" y="21576"/>
                    </a:cubicBezTo>
                    <a:close/>
                    <a:moveTo>
                      <a:pt x="6363" y="16405"/>
                    </a:moveTo>
                    <a:cubicBezTo>
                      <a:pt x="6705" y="16157"/>
                      <a:pt x="6736" y="15731"/>
                      <a:pt x="6430" y="15453"/>
                    </a:cubicBezTo>
                    <a:cubicBezTo>
                      <a:pt x="6430" y="15453"/>
                      <a:pt x="6430" y="15452"/>
                      <a:pt x="6430" y="15452"/>
                    </a:cubicBezTo>
                    <a:cubicBezTo>
                      <a:pt x="6098" y="15152"/>
                      <a:pt x="5793" y="14846"/>
                      <a:pt x="5516" y="14550"/>
                    </a:cubicBezTo>
                    <a:cubicBezTo>
                      <a:pt x="5241" y="14252"/>
                      <a:pt x="4720" y="14191"/>
                      <a:pt x="4353" y="14415"/>
                    </a:cubicBezTo>
                    <a:cubicBezTo>
                      <a:pt x="3986" y="14638"/>
                      <a:pt x="3912" y="15061"/>
                      <a:pt x="4187" y="15359"/>
                    </a:cubicBezTo>
                    <a:cubicBezTo>
                      <a:pt x="4491" y="15688"/>
                      <a:pt x="4829" y="16022"/>
                      <a:pt x="5190" y="16350"/>
                    </a:cubicBezTo>
                    <a:cubicBezTo>
                      <a:pt x="5495" y="16627"/>
                      <a:pt x="6020" y="16651"/>
                      <a:pt x="6362" y="16404"/>
                    </a:cubicBezTo>
                    <a:close/>
                    <a:moveTo>
                      <a:pt x="19479" y="4950"/>
                    </a:moveTo>
                    <a:lnTo>
                      <a:pt x="11171" y="1579"/>
                    </a:lnTo>
                    <a:cubicBezTo>
                      <a:pt x="10938" y="1484"/>
                      <a:pt x="10662" y="1484"/>
                      <a:pt x="10429" y="1579"/>
                    </a:cubicBezTo>
                    <a:lnTo>
                      <a:pt x="2121" y="4950"/>
                    </a:lnTo>
                    <a:cubicBezTo>
                      <a:pt x="1840" y="5064"/>
                      <a:pt x="1662" y="5298"/>
                      <a:pt x="1662" y="5553"/>
                    </a:cubicBezTo>
                    <a:lnTo>
                      <a:pt x="1662" y="9868"/>
                    </a:lnTo>
                    <a:cubicBezTo>
                      <a:pt x="1664" y="10502"/>
                      <a:pt x="1763" y="11133"/>
                      <a:pt x="1958" y="11747"/>
                    </a:cubicBezTo>
                    <a:cubicBezTo>
                      <a:pt x="2052" y="12045"/>
                      <a:pt x="2384" y="12254"/>
                      <a:pt x="2763" y="12254"/>
                    </a:cubicBezTo>
                    <a:cubicBezTo>
                      <a:pt x="2833" y="12254"/>
                      <a:pt x="2902" y="12247"/>
                      <a:pt x="2969" y="12232"/>
                    </a:cubicBezTo>
                    <a:cubicBezTo>
                      <a:pt x="3414" y="12141"/>
                      <a:pt x="3683" y="11776"/>
                      <a:pt x="3572" y="11415"/>
                    </a:cubicBezTo>
                    <a:cubicBezTo>
                      <a:pt x="3410" y="10911"/>
                      <a:pt x="3326" y="10392"/>
                      <a:pt x="3323" y="9871"/>
                    </a:cubicBezTo>
                    <a:lnTo>
                      <a:pt x="3323" y="5970"/>
                    </a:lnTo>
                    <a:lnTo>
                      <a:pt x="9969" y="3273"/>
                    </a:lnTo>
                    <a:lnTo>
                      <a:pt x="9969" y="10788"/>
                    </a:lnTo>
                    <a:cubicBezTo>
                      <a:pt x="9969" y="11160"/>
                      <a:pt x="10341" y="11462"/>
                      <a:pt x="10800" y="11462"/>
                    </a:cubicBezTo>
                    <a:cubicBezTo>
                      <a:pt x="11259" y="11462"/>
                      <a:pt x="11631" y="11160"/>
                      <a:pt x="11631" y="10788"/>
                    </a:cubicBezTo>
                    <a:lnTo>
                      <a:pt x="11631" y="3273"/>
                    </a:lnTo>
                    <a:lnTo>
                      <a:pt x="18736" y="6157"/>
                    </a:lnTo>
                    <a:cubicBezTo>
                      <a:pt x="19145" y="6326"/>
                      <a:pt x="19645" y="6194"/>
                      <a:pt x="19854" y="5862"/>
                    </a:cubicBezTo>
                    <a:cubicBezTo>
                      <a:pt x="20062" y="5530"/>
                      <a:pt x="19899" y="5124"/>
                      <a:pt x="19490" y="4955"/>
                    </a:cubicBezTo>
                    <a:cubicBezTo>
                      <a:pt x="19487" y="4953"/>
                      <a:pt x="19483" y="4952"/>
                      <a:pt x="19479" y="4950"/>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3" name="Google Shape;123;p26"/>
              <p:cNvSpPr/>
              <p:nvPr/>
            </p:nvSpPr>
            <p:spPr>
              <a:xfrm>
                <a:off x="2489926" y="4364935"/>
                <a:ext cx="557934" cy="686673"/>
              </a:xfrm>
              <a:custGeom>
                <a:rect b="b" l="l" r="r" t="t"/>
                <a:pathLst>
                  <a:path extrusionOk="0" h="21500" w="20923">
                    <a:moveTo>
                      <a:pt x="13944" y="15082"/>
                    </a:moveTo>
                    <a:cubicBezTo>
                      <a:pt x="14769" y="15903"/>
                      <a:pt x="15087" y="17000"/>
                      <a:pt x="14801" y="18045"/>
                    </a:cubicBezTo>
                    <a:cubicBezTo>
                      <a:pt x="14467" y="18995"/>
                      <a:pt x="13663" y="19782"/>
                      <a:pt x="12591" y="20207"/>
                    </a:cubicBezTo>
                    <a:cubicBezTo>
                      <a:pt x="12249" y="20346"/>
                      <a:pt x="12057" y="20656"/>
                      <a:pt x="12119" y="20969"/>
                    </a:cubicBezTo>
                    <a:cubicBezTo>
                      <a:pt x="12193" y="21289"/>
                      <a:pt x="12538" y="21515"/>
                      <a:pt x="12928" y="21498"/>
                    </a:cubicBezTo>
                    <a:cubicBezTo>
                      <a:pt x="15665" y="21380"/>
                      <a:pt x="18149" y="20123"/>
                      <a:pt x="19541" y="18152"/>
                    </a:cubicBezTo>
                    <a:cubicBezTo>
                      <a:pt x="20865" y="16229"/>
                      <a:pt x="21256" y="13956"/>
                      <a:pt x="20634" y="11800"/>
                    </a:cubicBezTo>
                    <a:cubicBezTo>
                      <a:pt x="20032" y="9698"/>
                      <a:pt x="18774" y="7768"/>
                      <a:pt x="16986" y="6205"/>
                    </a:cubicBezTo>
                    <a:cubicBezTo>
                      <a:pt x="16680" y="5937"/>
                      <a:pt x="16170" y="5926"/>
                      <a:pt x="15848" y="6182"/>
                    </a:cubicBezTo>
                    <a:cubicBezTo>
                      <a:pt x="15797" y="6222"/>
                      <a:pt x="15753" y="6268"/>
                      <a:pt x="15716" y="6318"/>
                    </a:cubicBezTo>
                    <a:cubicBezTo>
                      <a:pt x="15290" y="6864"/>
                      <a:pt x="14755" y="7345"/>
                      <a:pt x="14135" y="7741"/>
                    </a:cubicBezTo>
                    <a:cubicBezTo>
                      <a:pt x="13412" y="4747"/>
                      <a:pt x="11456" y="2060"/>
                      <a:pt x="8606" y="147"/>
                    </a:cubicBezTo>
                    <a:cubicBezTo>
                      <a:pt x="8258" y="-85"/>
                      <a:pt x="7752" y="-38"/>
                      <a:pt x="7475" y="252"/>
                    </a:cubicBezTo>
                    <a:cubicBezTo>
                      <a:pt x="7427" y="302"/>
                      <a:pt x="7388" y="357"/>
                      <a:pt x="7359" y="415"/>
                    </a:cubicBezTo>
                    <a:cubicBezTo>
                      <a:pt x="5389" y="4399"/>
                      <a:pt x="1463" y="7118"/>
                      <a:pt x="237" y="11367"/>
                    </a:cubicBezTo>
                    <a:cubicBezTo>
                      <a:pt x="-344" y="13580"/>
                      <a:pt x="152" y="15895"/>
                      <a:pt x="1617" y="17803"/>
                    </a:cubicBezTo>
                    <a:cubicBezTo>
                      <a:pt x="2985" y="19515"/>
                      <a:pt x="4497" y="20961"/>
                      <a:pt x="6853" y="21478"/>
                    </a:cubicBezTo>
                    <a:cubicBezTo>
                      <a:pt x="6920" y="21492"/>
                      <a:pt x="6990" y="21500"/>
                      <a:pt x="7059" y="21500"/>
                    </a:cubicBezTo>
                    <a:cubicBezTo>
                      <a:pt x="7503" y="21500"/>
                      <a:pt x="7863" y="21199"/>
                      <a:pt x="7863" y="20828"/>
                    </a:cubicBezTo>
                    <a:cubicBezTo>
                      <a:pt x="7863" y="20691"/>
                      <a:pt x="7813" y="20558"/>
                      <a:pt x="7720" y="20445"/>
                    </a:cubicBezTo>
                    <a:cubicBezTo>
                      <a:pt x="6847" y="19396"/>
                      <a:pt x="6069" y="18362"/>
                      <a:pt x="6116" y="17228"/>
                    </a:cubicBezTo>
                    <a:cubicBezTo>
                      <a:pt x="6160" y="16688"/>
                      <a:pt x="6350" y="16163"/>
                      <a:pt x="6670" y="15693"/>
                    </a:cubicBezTo>
                    <a:cubicBezTo>
                      <a:pt x="6925" y="15293"/>
                      <a:pt x="7235" y="14918"/>
                      <a:pt x="7594" y="14578"/>
                    </a:cubicBezTo>
                    <a:cubicBezTo>
                      <a:pt x="7840" y="14346"/>
                      <a:pt x="8108" y="14127"/>
                      <a:pt x="8376" y="13906"/>
                    </a:cubicBezTo>
                    <a:cubicBezTo>
                      <a:pt x="8799" y="13576"/>
                      <a:pt x="9194" y="13220"/>
                      <a:pt x="9557" y="12843"/>
                    </a:cubicBezTo>
                    <a:cubicBezTo>
                      <a:pt x="11283" y="13800"/>
                      <a:pt x="12414" y="15345"/>
                      <a:pt x="12649" y="17064"/>
                    </a:cubicBezTo>
                    <a:cubicBezTo>
                      <a:pt x="13307" y="16526"/>
                      <a:pt x="13759" y="15836"/>
                      <a:pt x="13944" y="15082"/>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4" name="Google Shape;124;p26"/>
              <p:cNvSpPr/>
              <p:nvPr/>
            </p:nvSpPr>
            <p:spPr>
              <a:xfrm>
                <a:off x="4921456" y="7072306"/>
                <a:ext cx="673691" cy="461328"/>
              </a:xfrm>
              <a:custGeom>
                <a:rect b="b" l="l" r="r" t="t"/>
                <a:pathLst>
                  <a:path extrusionOk="0" h="21409" w="21466">
                    <a:moveTo>
                      <a:pt x="8897" y="21118"/>
                    </a:moveTo>
                    <a:cubicBezTo>
                      <a:pt x="9164" y="21507"/>
                      <a:pt x="9597" y="21507"/>
                      <a:pt x="9864" y="21118"/>
                    </a:cubicBezTo>
                    <a:lnTo>
                      <a:pt x="21266" y="4507"/>
                    </a:lnTo>
                    <a:cubicBezTo>
                      <a:pt x="21533" y="4118"/>
                      <a:pt x="21533" y="3488"/>
                      <a:pt x="21266" y="3099"/>
                    </a:cubicBezTo>
                    <a:lnTo>
                      <a:pt x="19334" y="281"/>
                    </a:lnTo>
                    <a:cubicBezTo>
                      <a:pt x="19062" y="-93"/>
                      <a:pt x="18638" y="-93"/>
                      <a:pt x="18367" y="281"/>
                    </a:cubicBezTo>
                    <a:lnTo>
                      <a:pt x="9380" y="13370"/>
                    </a:lnTo>
                    <a:lnTo>
                      <a:pt x="3099" y="4224"/>
                    </a:lnTo>
                    <a:cubicBezTo>
                      <a:pt x="2828" y="3851"/>
                      <a:pt x="2404" y="3851"/>
                      <a:pt x="2132" y="4224"/>
                    </a:cubicBezTo>
                    <a:lnTo>
                      <a:pt x="200" y="7040"/>
                    </a:lnTo>
                    <a:cubicBezTo>
                      <a:pt x="-67" y="7428"/>
                      <a:pt x="-67" y="8059"/>
                      <a:pt x="200" y="8448"/>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sp>
            <p:nvSpPr>
              <p:cNvPr id="125" name="Google Shape;125;p26"/>
              <p:cNvSpPr/>
              <p:nvPr/>
            </p:nvSpPr>
            <p:spPr>
              <a:xfrm>
                <a:off x="7366770" y="4429929"/>
                <a:ext cx="643716" cy="643716"/>
              </a:xfrm>
              <a:custGeom>
                <a:rect b="b" l="l" r="r" t="t"/>
                <a:pathLst>
                  <a:path extrusionOk="0" h="21600" w="21600">
                    <a:moveTo>
                      <a:pt x="21600" y="10800"/>
                    </a:moveTo>
                    <a:cubicBezTo>
                      <a:pt x="21600" y="4835"/>
                      <a:pt x="16765" y="0"/>
                      <a:pt x="10800" y="0"/>
                    </a:cubicBezTo>
                    <a:cubicBezTo>
                      <a:pt x="4835" y="0"/>
                      <a:pt x="0" y="4835"/>
                      <a:pt x="0" y="10800"/>
                    </a:cubicBezTo>
                    <a:cubicBezTo>
                      <a:pt x="0" y="16765"/>
                      <a:pt x="4835" y="21600"/>
                      <a:pt x="10800" y="21600"/>
                    </a:cubicBezTo>
                    <a:cubicBezTo>
                      <a:pt x="16765" y="21600"/>
                      <a:pt x="21600" y="16765"/>
                      <a:pt x="21600" y="10800"/>
                    </a:cubicBezTo>
                    <a:close/>
                    <a:moveTo>
                      <a:pt x="11309" y="4531"/>
                    </a:moveTo>
                    <a:lnTo>
                      <a:pt x="15629" y="8851"/>
                    </a:lnTo>
                    <a:cubicBezTo>
                      <a:pt x="15910" y="9132"/>
                      <a:pt x="15910" y="9588"/>
                      <a:pt x="15629" y="9869"/>
                    </a:cubicBezTo>
                    <a:cubicBezTo>
                      <a:pt x="15494" y="10004"/>
                      <a:pt x="15311" y="10080"/>
                      <a:pt x="15120" y="10080"/>
                    </a:cubicBezTo>
                    <a:lnTo>
                      <a:pt x="12960" y="10080"/>
                    </a:lnTo>
                    <a:lnTo>
                      <a:pt x="12960" y="15840"/>
                    </a:lnTo>
                    <a:cubicBezTo>
                      <a:pt x="12960" y="16238"/>
                      <a:pt x="12638" y="16560"/>
                      <a:pt x="12240" y="16560"/>
                    </a:cubicBezTo>
                    <a:lnTo>
                      <a:pt x="9360" y="16560"/>
                    </a:lnTo>
                    <a:cubicBezTo>
                      <a:pt x="8962" y="16560"/>
                      <a:pt x="8640" y="16238"/>
                      <a:pt x="8640" y="15840"/>
                    </a:cubicBezTo>
                    <a:lnTo>
                      <a:pt x="8640" y="10080"/>
                    </a:lnTo>
                    <a:lnTo>
                      <a:pt x="6480" y="10080"/>
                    </a:lnTo>
                    <a:cubicBezTo>
                      <a:pt x="6082" y="10080"/>
                      <a:pt x="5760" y="9758"/>
                      <a:pt x="5760" y="9360"/>
                    </a:cubicBezTo>
                    <a:cubicBezTo>
                      <a:pt x="5760" y="9169"/>
                      <a:pt x="5836" y="8986"/>
                      <a:pt x="5971" y="8851"/>
                    </a:cubicBezTo>
                    <a:lnTo>
                      <a:pt x="10291" y="4531"/>
                    </a:lnTo>
                    <a:cubicBezTo>
                      <a:pt x="10572" y="4250"/>
                      <a:pt x="11028" y="4250"/>
                      <a:pt x="11309" y="4531"/>
                    </a:cubicBezTo>
                    <a:close/>
                  </a:path>
                </a:pathLst>
              </a:custGeom>
              <a:solidFill>
                <a:srgbClr val="FFFFFF"/>
              </a:solidFill>
              <a:ln>
                <a:noFill/>
              </a:ln>
            </p:spPr>
            <p:txBody>
              <a:bodyPr anchorCtr="0" anchor="ctr" bIns="17150" lIns="17150" spcFirstLastPara="1" rIns="17150" wrap="square" tIns="17150">
                <a:noAutofit/>
              </a:bodyPr>
              <a:lstStyle/>
              <a:p>
                <a:pPr indent="0" lvl="0" marL="0" marR="0" rtl="0" algn="ctr">
                  <a:lnSpc>
                    <a:spcPct val="100000"/>
                  </a:lnSpc>
                  <a:spcBef>
                    <a:spcPts val="0"/>
                  </a:spcBef>
                  <a:spcAft>
                    <a:spcPts val="0"/>
                  </a:spcAft>
                  <a:buClr>
                    <a:srgbClr val="FFFFFF"/>
                  </a:buClr>
                  <a:buSzPts val="1100"/>
                  <a:buFont typeface="Helvetica Neue"/>
                  <a:buNone/>
                </a:pPr>
                <a:r>
                  <a:t/>
                </a:r>
                <a:endParaRPr b="1" i="0" sz="1100" u="none" cap="none" strike="noStrike">
                  <a:solidFill>
                    <a:srgbClr val="000000"/>
                  </a:solidFill>
                  <a:latin typeface="Helvetica Neue"/>
                  <a:ea typeface="Helvetica Neue"/>
                  <a:cs typeface="Helvetica Neue"/>
                  <a:sym typeface="Helvetica Neue"/>
                </a:endParaRPr>
              </a:p>
            </p:txBody>
          </p:sp>
        </p:grpSp>
        <p:grpSp>
          <p:nvGrpSpPr>
            <p:cNvPr id="126" name="Google Shape;126;p26"/>
            <p:cNvGrpSpPr/>
            <p:nvPr/>
          </p:nvGrpSpPr>
          <p:grpSpPr>
            <a:xfrm>
              <a:off x="2186388" y="1830904"/>
              <a:ext cx="10560741" cy="2975303"/>
              <a:chOff x="0" y="0"/>
              <a:chExt cx="10560740" cy="2975299"/>
            </a:xfrm>
          </p:grpSpPr>
          <p:sp>
            <p:nvSpPr>
              <p:cNvPr id="127" name="Google Shape;127;p26"/>
              <p:cNvSpPr/>
              <p:nvPr/>
            </p:nvSpPr>
            <p:spPr>
              <a:xfrm>
                <a:off x="0" y="0"/>
                <a:ext cx="10560740" cy="1025921"/>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1"/>
                  </a:buClr>
                  <a:buSzPts val="2300"/>
                  <a:buFont typeface="DM Sans"/>
                  <a:buNone/>
                </a:pPr>
                <a:r>
                  <a:rPr b="1" i="0" lang="en-GB" sz="2300" u="none" cap="none" strike="noStrike">
                    <a:solidFill>
                      <a:schemeClr val="dk1"/>
                    </a:solidFill>
                    <a:latin typeface="DM Sans"/>
                    <a:ea typeface="DM Sans"/>
                    <a:cs typeface="DM Sans"/>
                    <a:sym typeface="DM Sans"/>
                  </a:rPr>
                  <a:t>NOISE Analysis Template</a:t>
                </a:r>
                <a:endParaRPr sz="500"/>
              </a:p>
            </p:txBody>
          </p:sp>
          <p:sp>
            <p:nvSpPr>
              <p:cNvPr id="128" name="Google Shape;128;p26"/>
              <p:cNvSpPr/>
              <p:nvPr/>
            </p:nvSpPr>
            <p:spPr>
              <a:xfrm>
                <a:off x="20784" y="1395381"/>
                <a:ext cx="10462243" cy="1579918"/>
              </a:xfrm>
              <a:custGeom>
                <a:rect b="b" l="l" r="r" t="t"/>
                <a:pathLst>
                  <a:path extrusionOk="0" h="120000" w="21600">
                    <a:moveTo>
                      <a:pt x="0" y="0"/>
                    </a:moveTo>
                    <a:lnTo>
                      <a:pt x="21600" y="0"/>
                    </a:lnTo>
                    <a:lnTo>
                      <a:pt x="21600" y="0"/>
                    </a:lnTo>
                    <a:lnTo>
                      <a:pt x="0" y="0"/>
                    </a:lnTo>
                    <a:close/>
                  </a:path>
                </a:pathLst>
              </a:custGeom>
              <a:noFill/>
              <a:ln>
                <a:noFill/>
              </a:ln>
            </p:spPr>
            <p:txBody>
              <a:bodyPr anchorCtr="0" anchor="t" bIns="19050" lIns="19050" spcFirstLastPara="1" rIns="19050" wrap="square" tIns="19050">
                <a:noAutofit/>
              </a:bodyPr>
              <a:lstStyle/>
              <a:p>
                <a:pPr indent="0" lvl="0" marL="0" marR="0" rtl="0" algn="l">
                  <a:lnSpc>
                    <a:spcPct val="100000"/>
                  </a:lnSpc>
                  <a:spcBef>
                    <a:spcPts val="0"/>
                  </a:spcBef>
                  <a:spcAft>
                    <a:spcPts val="0"/>
                  </a:spcAft>
                  <a:buClr>
                    <a:schemeClr val="dk2"/>
                  </a:buClr>
                  <a:buSzPts val="900"/>
                  <a:buFont typeface="DM Sans"/>
                  <a:buNone/>
                </a:pPr>
                <a:r>
                  <a:rPr b="0" i="0" lang="en-GB" sz="900" u="none" cap="none" strike="noStrike">
                    <a:solidFill>
                      <a:schemeClr val="dk2"/>
                    </a:solidFill>
                    <a:latin typeface="DM Sans"/>
                    <a:ea typeface="DM Sans"/>
                    <a:cs typeface="DM Sans"/>
                    <a:sym typeface="DM Sans"/>
                  </a:rPr>
                  <a:t>Lorem ipsum dolor sit amet, consectetur adipiscing elit, sed do eiusmod tempor incididunt ut labore et dolore magna aliqua. Ut enim ad minim veniam, quis nostrud exercitation ullamco laboris nisi ut aliquip ex ea velit esse cillum dolore eu fugiat nulla pariatur.</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White">
  <a:themeElements>
    <a:clrScheme name="010-FlatColours">
      <a:dk1>
        <a:srgbClr val="1D1C21"/>
      </a:dk1>
      <a:lt1>
        <a:srgbClr val="F3F6F3"/>
      </a:lt1>
      <a:dk2>
        <a:srgbClr val="4F6B7E"/>
      </a:dk2>
      <a:lt2>
        <a:srgbClr val="FEFFFE"/>
      </a:lt2>
      <a:accent1>
        <a:srgbClr val="35D0DD"/>
      </a:accent1>
      <a:accent2>
        <a:srgbClr val="4DB9F2"/>
      </a:accent2>
      <a:accent3>
        <a:srgbClr val="42A7F0"/>
      </a:accent3>
      <a:accent4>
        <a:srgbClr val="3A94ED"/>
      </a:accent4>
      <a:accent5>
        <a:srgbClr val="5D85E5"/>
      </a:accent5>
      <a:accent6>
        <a:srgbClr val="35D0DC"/>
      </a:accent6>
      <a:hlink>
        <a:srgbClr val="42A7F0"/>
      </a:hlink>
      <a:folHlink>
        <a:srgbClr val="5B85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