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
  </p:notesMasterIdLst>
  <p:sldIdLst>
    <p:sldId id="259" r:id="rId2"/>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4572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9144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13716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18288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22860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27432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32004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36576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ff" i="off">
        <a:font>
          <a:latin typeface="Helvetica Neue Medium"/>
          <a:ea typeface="Helvetica Neue Medium"/>
          <a:cs typeface="Helvetica Neue Medium"/>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3">
              <a:hueOff val="362282"/>
              <a:satOff val="31803"/>
              <a:lumOff val="-18242"/>
            </a:schemeClr>
          </a:solidFill>
        </a:fill>
      </a:tcStyle>
    </a:firstCol>
    <a:lastRow>
      <a:tcTxStyle b="off" i="off">
        <a:font>
          <a:latin typeface="Helvetica Neue"/>
          <a:ea typeface="Helvetica Neue"/>
          <a:cs typeface="Helvetica Neue"/>
        </a:font>
        <a:srgbClr val="000000"/>
      </a:tcTxStyle>
      <a:tcStyle>
        <a:tcBdr>
          <a:left>
            <a:ln w="12700" cap="flat">
              <a:solidFill>
                <a:srgbClr val="606060"/>
              </a:solidFill>
              <a:prstDash val="solid"/>
              <a:miter lim="400000"/>
            </a:ln>
          </a:left>
          <a:right>
            <a:ln w="12700" cap="flat">
              <a:solidFill>
                <a:srgbClr val="606060"/>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EBEBEB"/>
          </a:solidFill>
        </a:fill>
      </a:tcStyle>
    </a:lastRow>
    <a:firstRow>
      <a:tcTxStyle b="off" i="off">
        <a:font>
          <a:latin typeface="Helvetica Neue Medium"/>
          <a:ea typeface="Helvetica Neue Medium"/>
          <a:cs typeface="Helvetica Neue Medium"/>
        </a:font>
        <a:srgbClr val="FFFFFF"/>
      </a:tcTxStyle>
      <a:tcStyle>
        <a:tcBdr>
          <a:left>
            <a:ln w="12700" cap="flat">
              <a:solidFill>
                <a:srgbClr val="929292"/>
              </a:solidFill>
              <a:prstDash val="solid"/>
              <a:miter lim="400000"/>
            </a:ln>
          </a:left>
          <a:right>
            <a:ln w="12700" cap="flat">
              <a:solidFill>
                <a:srgbClr val="929292"/>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929292"/>
              </a:solidFill>
              <a:prstDash val="solid"/>
              <a:miter lim="400000"/>
            </a:ln>
          </a:insideH>
          <a:insideV>
            <a:ln w="12700"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Helvetica Neue Light"/>
          <a:ea typeface="Helvetica Neue Light"/>
          <a:cs typeface="Helvetica Neue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FAF7E9"/>
          </a:solidFill>
        </a:fill>
      </a:tcStyle>
    </a:wholeTbl>
    <a:band2H>
      <a:tcTxStyle/>
      <a:tcStyle>
        <a:tcBdr/>
        <a:fill>
          <a:solidFill>
            <a:srgbClr val="EDEADD"/>
          </a:solidFill>
        </a:fill>
      </a:tcStyle>
    </a:band2H>
    <a:firstCol>
      <a:tcTxStyle b="off" i="off">
        <a:font>
          <a:latin typeface="Helvetica Neue Medium"/>
          <a:ea typeface="Helvetica Neue Medium"/>
          <a:cs typeface="Helvetica Neue Medium"/>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9BA00"/>
          </a:solidFill>
        </a:fill>
      </a:tcStyle>
    </a:firstCol>
    <a:lastRow>
      <a:tcTxStyle b="off" i="off">
        <a:font>
          <a:latin typeface="Helvetica Neue Medium"/>
          <a:ea typeface="Helvetica Neue Medium"/>
          <a:cs typeface="Helvetica Neue Medium"/>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lastRow>
    <a:firstRow>
      <a:tcTxStyle b="off" i="off">
        <a:font>
          <a:latin typeface="Helvetica Neue Medium"/>
          <a:ea typeface="Helvetica Neue Medium"/>
          <a:cs typeface="Helvetica Neue Medium"/>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EBEBEB"/>
          </a:solidFill>
        </a:fill>
      </a:tcStyle>
    </a:wholeTbl>
    <a:band2H>
      <a:tcTxStyle/>
      <a:tcStyle>
        <a:tcBdr/>
        <a:fill>
          <a:solidFill>
            <a:srgbClr val="DADBDA"/>
          </a:solidFill>
        </a:fill>
      </a:tcStyle>
    </a:band2H>
    <a:firstCol>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chemeClr val="accent6">
              <a:hueOff val="-146070"/>
              <a:satOff val="-10048"/>
              <a:lumOff val="-30626"/>
            </a:schemeClr>
          </a:solidFill>
        </a:fill>
      </a:tcStyle>
    </a:firstCol>
    <a:la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lastRow>
    <a:fir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B5B5C1"/>
          </a:solidFill>
        </a:fill>
      </a:tcStyle>
    </a:wholeTbl>
    <a:band2H>
      <a:tcTxStyle/>
      <a:tcStyle>
        <a:tcBdr/>
        <a:fill>
          <a:solidFill>
            <a:srgbClr val="9A9AA5"/>
          </a:solidFill>
        </a:fill>
      </a:tcStyle>
    </a:band2H>
    <a:firstCol>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85F"/>
          </a:solidFill>
        </a:fill>
      </a:tcStyle>
    </a:firstCol>
    <a:la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lastRow>
    <a:fir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94694"/>
  </p:normalViewPr>
  <p:slideViewPr>
    <p:cSldViewPr snapToGrid="0" snapToObjects="1">
      <p:cViewPr varScale="1">
        <p:scale>
          <a:sx n="58" d="100"/>
          <a:sy n="58" d="100"/>
        </p:scale>
        <p:origin x="920" y="23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amp; Subtitle">
    <p:spTree>
      <p:nvGrpSpPr>
        <p:cNvPr id="1" name=""/>
        <p:cNvGrpSpPr/>
        <p:nvPr/>
      </p:nvGrpSpPr>
      <p:grpSpPr>
        <a:xfrm>
          <a:off x="0" y="0"/>
          <a:ext cx="0" cy="0"/>
          <a:chOff x="0" y="0"/>
          <a:chExt cx="0" cy="0"/>
        </a:xfrm>
      </p:grpSpPr>
      <p:sp>
        <p:nvSpPr>
          <p:cNvPr id="11" name="Title Text"/>
          <p:cNvSpPr txBox="1">
            <a:spLocks noGrp="1"/>
          </p:cNvSpPr>
          <p:nvPr>
            <p:ph type="title"/>
          </p:nvPr>
        </p:nvSpPr>
        <p:spPr>
          <a:xfrm>
            <a:off x="1778000" y="2298700"/>
            <a:ext cx="20828000" cy="4648200"/>
          </a:xfrm>
          <a:prstGeom prst="rect">
            <a:avLst/>
          </a:prstGeom>
        </p:spPr>
        <p:txBody>
          <a:bodyPr anchor="b"/>
          <a:lstStyle/>
          <a:p>
            <a:r>
              <a:t>Title Text</a:t>
            </a:r>
          </a:p>
        </p:txBody>
      </p:sp>
      <p:sp>
        <p:nvSpPr>
          <p:cNvPr id="12" name="Body Level One…"/>
          <p:cNvSpPr txBox="1">
            <a:spLocks noGrp="1"/>
          </p:cNvSpPr>
          <p:nvPr>
            <p:ph type="body" sz="quarter" idx="1"/>
          </p:nvPr>
        </p:nvSpPr>
        <p:spPr>
          <a:xfrm>
            <a:off x="1778000" y="7073900"/>
            <a:ext cx="20828000" cy="1587500"/>
          </a:xfrm>
          <a:prstGeom prst="rect">
            <a:avLst/>
          </a:prstGeom>
        </p:spPr>
        <p:txBody>
          <a:bodyPr anchor="t"/>
          <a:lstStyle>
            <a:lvl1pPr marL="0" indent="0" algn="ctr">
              <a:spcBef>
                <a:spcPts val="0"/>
              </a:spcBef>
              <a:buSzTx/>
              <a:buNone/>
              <a:defRPr sz="5400"/>
            </a:lvl1pPr>
            <a:lvl2pPr marL="0" indent="0" algn="ctr">
              <a:spcBef>
                <a:spcPts val="0"/>
              </a:spcBef>
              <a:buSzTx/>
              <a:buNone/>
              <a:defRPr sz="5400"/>
            </a:lvl2pPr>
            <a:lvl3pPr marL="0" indent="0" algn="ctr">
              <a:spcBef>
                <a:spcPts val="0"/>
              </a:spcBef>
              <a:buSzTx/>
              <a:buNone/>
              <a:defRPr sz="5400"/>
            </a:lvl3pPr>
            <a:lvl4pPr marL="0" indent="0" algn="ctr">
              <a:spcBef>
                <a:spcPts val="0"/>
              </a:spcBef>
              <a:buSzTx/>
              <a:buNone/>
              <a:defRPr sz="5400"/>
            </a:lvl4pPr>
            <a:lvl5pPr marL="0" indent="0" algn="ctr">
              <a:spcBef>
                <a:spcPts val="0"/>
              </a:spcBef>
              <a:buSzTx/>
              <a:buNone/>
              <a:defRPr sz="5400"/>
            </a:lvl5pPr>
          </a:lstStyle>
          <a:p>
            <a:r>
              <a:t>Body Level One</a:t>
            </a:r>
          </a:p>
          <a:p>
            <a:pPr lvl="1"/>
            <a:r>
              <a:t>Body Level Two</a:t>
            </a:r>
          </a:p>
          <a:p>
            <a:pPr lvl="2"/>
            <a:r>
              <a:t>Body Level Three</a:t>
            </a:r>
          </a:p>
          <a:p>
            <a:pPr lvl="3"/>
            <a:r>
              <a:t>Body Level Four</a:t>
            </a:r>
          </a:p>
          <a:p>
            <a:pPr lvl="4"/>
            <a:r>
              <a:t>Body Level Five</a:t>
            </a:r>
          </a:p>
        </p:txBody>
      </p:sp>
      <p:sp>
        <p:nvSpPr>
          <p:cNvPr id="1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93" name="–Johnny Appleseed"/>
          <p:cNvSpPr txBox="1">
            <a:spLocks noGrp="1"/>
          </p:cNvSpPr>
          <p:nvPr>
            <p:ph type="body" sz="quarter" idx="21"/>
          </p:nvPr>
        </p:nvSpPr>
        <p:spPr>
          <a:xfrm>
            <a:off x="2387600" y="8953500"/>
            <a:ext cx="19621500" cy="585521"/>
          </a:xfrm>
          <a:prstGeom prst="rect">
            <a:avLst/>
          </a:prstGeom>
        </p:spPr>
        <p:txBody>
          <a:bodyPr anchor="t">
            <a:spAutoFit/>
          </a:bodyPr>
          <a:lstStyle>
            <a:lvl1pPr marL="0" indent="0" algn="ctr">
              <a:spcBef>
                <a:spcPts val="0"/>
              </a:spcBef>
              <a:buSzTx/>
              <a:buNone/>
              <a:defRPr sz="3200" i="1"/>
            </a:lvl1pPr>
          </a:lstStyle>
          <a:p>
            <a:r>
              <a:t>–Johnny Appleseed</a:t>
            </a:r>
          </a:p>
        </p:txBody>
      </p:sp>
      <p:sp>
        <p:nvSpPr>
          <p:cNvPr id="94" name="“Type a quote here.”"/>
          <p:cNvSpPr txBox="1">
            <a:spLocks noGrp="1"/>
          </p:cNvSpPr>
          <p:nvPr>
            <p:ph type="body" sz="quarter" idx="22"/>
          </p:nvPr>
        </p:nvSpPr>
        <p:spPr>
          <a:xfrm>
            <a:off x="2387600" y="6076950"/>
            <a:ext cx="19621500" cy="825500"/>
          </a:xfrm>
          <a:prstGeom prst="rect">
            <a:avLst/>
          </a:prstGeom>
        </p:spPr>
        <p:txBody>
          <a:bodyPr>
            <a:spAutoFit/>
          </a:bodyPr>
          <a:lstStyle>
            <a:lvl1pPr marL="0" indent="0" algn="ctr">
              <a:spcBef>
                <a:spcPts val="0"/>
              </a:spcBef>
              <a:buSzTx/>
              <a:buNone/>
              <a:defRPr sz="4800">
                <a:latin typeface="Helvetica Neue Medium"/>
                <a:ea typeface="Helvetica Neue Medium"/>
                <a:cs typeface="Helvetica Neue Medium"/>
                <a:sym typeface="Helvetica Neue Medium"/>
              </a:defRPr>
            </a:lvl1pPr>
          </a:lstStyle>
          <a:p>
            <a:r>
              <a:t>“Type a quote here.” </a:t>
            </a:r>
          </a:p>
        </p:txBody>
      </p:sp>
      <p:sp>
        <p:nvSpPr>
          <p:cNvPr id="9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Photo">
    <p:spTree>
      <p:nvGrpSpPr>
        <p:cNvPr id="1" name=""/>
        <p:cNvGrpSpPr/>
        <p:nvPr/>
      </p:nvGrpSpPr>
      <p:grpSpPr>
        <a:xfrm>
          <a:off x="0" y="0"/>
          <a:ext cx="0" cy="0"/>
          <a:chOff x="0" y="0"/>
          <a:chExt cx="0" cy="0"/>
        </a:xfrm>
      </p:grpSpPr>
      <p:sp>
        <p:nvSpPr>
          <p:cNvPr id="102" name="532241774_2880x1920.jpg"/>
          <p:cNvSpPr>
            <a:spLocks noGrp="1"/>
          </p:cNvSpPr>
          <p:nvPr>
            <p:ph type="pic" idx="21"/>
          </p:nvPr>
        </p:nvSpPr>
        <p:spPr>
          <a:xfrm>
            <a:off x="-50800" y="-1270000"/>
            <a:ext cx="24485600" cy="16323734"/>
          </a:xfrm>
          <a:prstGeom prst="rect">
            <a:avLst/>
          </a:prstGeom>
        </p:spPr>
        <p:txBody>
          <a:bodyPr lIns="91439" tIns="45719" rIns="91439" bIns="45719" anchor="t">
            <a:noAutofit/>
          </a:bodyPr>
          <a:lstStyle/>
          <a:p>
            <a:endParaRPr/>
          </a:p>
        </p:txBody>
      </p:sp>
      <p:sp>
        <p:nvSpPr>
          <p:cNvPr id="10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1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Photo - Horizontal">
    <p:spTree>
      <p:nvGrpSpPr>
        <p:cNvPr id="1" name=""/>
        <p:cNvGrpSpPr/>
        <p:nvPr/>
      </p:nvGrpSpPr>
      <p:grpSpPr>
        <a:xfrm>
          <a:off x="0" y="0"/>
          <a:ext cx="0" cy="0"/>
          <a:chOff x="0" y="0"/>
          <a:chExt cx="0" cy="0"/>
        </a:xfrm>
      </p:grpSpPr>
      <p:sp>
        <p:nvSpPr>
          <p:cNvPr id="20" name="532241774_2880x1920.jpg"/>
          <p:cNvSpPr>
            <a:spLocks noGrp="1"/>
          </p:cNvSpPr>
          <p:nvPr>
            <p:ph type="pic" idx="21"/>
          </p:nvPr>
        </p:nvSpPr>
        <p:spPr>
          <a:xfrm>
            <a:off x="3125968" y="-393700"/>
            <a:ext cx="18135601" cy="12090400"/>
          </a:xfrm>
          <a:prstGeom prst="rect">
            <a:avLst/>
          </a:prstGeom>
        </p:spPr>
        <p:txBody>
          <a:bodyPr lIns="91439" tIns="45719" rIns="91439" bIns="45719" anchor="t">
            <a:noAutofit/>
          </a:bodyPr>
          <a:lstStyle/>
          <a:p>
            <a:endParaRPr/>
          </a:p>
        </p:txBody>
      </p:sp>
      <p:sp>
        <p:nvSpPr>
          <p:cNvPr id="21" name="Title Text"/>
          <p:cNvSpPr txBox="1">
            <a:spLocks noGrp="1"/>
          </p:cNvSpPr>
          <p:nvPr>
            <p:ph type="title"/>
          </p:nvPr>
        </p:nvSpPr>
        <p:spPr>
          <a:xfrm>
            <a:off x="635000" y="9512300"/>
            <a:ext cx="23114000" cy="2006600"/>
          </a:xfrm>
          <a:prstGeom prst="rect">
            <a:avLst/>
          </a:prstGeom>
        </p:spPr>
        <p:txBody>
          <a:bodyPr anchor="b"/>
          <a:lstStyle/>
          <a:p>
            <a:r>
              <a:t>Title Text</a:t>
            </a:r>
          </a:p>
        </p:txBody>
      </p:sp>
      <p:sp>
        <p:nvSpPr>
          <p:cNvPr id="22" name="Body Level One…"/>
          <p:cNvSpPr txBox="1">
            <a:spLocks noGrp="1"/>
          </p:cNvSpPr>
          <p:nvPr>
            <p:ph type="body" sz="quarter" idx="1"/>
          </p:nvPr>
        </p:nvSpPr>
        <p:spPr>
          <a:xfrm>
            <a:off x="635000" y="11442700"/>
            <a:ext cx="23114000" cy="1587500"/>
          </a:xfrm>
          <a:prstGeom prst="rect">
            <a:avLst/>
          </a:prstGeom>
        </p:spPr>
        <p:txBody>
          <a:bodyPr anchor="t"/>
          <a:lstStyle>
            <a:lvl1pPr marL="0" indent="0" algn="ctr">
              <a:spcBef>
                <a:spcPts val="0"/>
              </a:spcBef>
              <a:buSzTx/>
              <a:buNone/>
              <a:defRPr sz="5400"/>
            </a:lvl1pPr>
            <a:lvl2pPr marL="0" indent="0" algn="ctr">
              <a:spcBef>
                <a:spcPts val="0"/>
              </a:spcBef>
              <a:buSzTx/>
              <a:buNone/>
              <a:defRPr sz="5400"/>
            </a:lvl2pPr>
            <a:lvl3pPr marL="0" indent="0" algn="ctr">
              <a:spcBef>
                <a:spcPts val="0"/>
              </a:spcBef>
              <a:buSzTx/>
              <a:buNone/>
              <a:defRPr sz="5400"/>
            </a:lvl3pPr>
            <a:lvl4pPr marL="0" indent="0" algn="ctr">
              <a:spcBef>
                <a:spcPts val="0"/>
              </a:spcBef>
              <a:buSzTx/>
              <a:buNone/>
              <a:defRPr sz="5400"/>
            </a:lvl4pPr>
            <a:lvl5pPr marL="0" indent="0" algn="ctr">
              <a:spcBef>
                <a:spcPts val="0"/>
              </a:spcBef>
              <a:buSzTx/>
              <a:buNone/>
              <a:defRPr sz="5400"/>
            </a:lvl5pPr>
          </a:lstStyle>
          <a:p>
            <a:r>
              <a:t>Body Level One</a:t>
            </a:r>
          </a:p>
          <a:p>
            <a:pPr lvl="1"/>
            <a:r>
              <a:t>Body Level Two</a:t>
            </a:r>
          </a:p>
          <a:p>
            <a:pPr lvl="2"/>
            <a:r>
              <a:t>Body Level Three</a:t>
            </a:r>
          </a:p>
          <a:p>
            <a:pPr lvl="3"/>
            <a:r>
              <a:t>Body Level Four</a:t>
            </a:r>
          </a:p>
          <a:p>
            <a:pPr lvl="4"/>
            <a:r>
              <a:t>Body Level Five</a:t>
            </a:r>
          </a:p>
        </p:txBody>
      </p:sp>
      <p:sp>
        <p:nvSpPr>
          <p:cNvPr id="2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 Centre">
    <p:spTree>
      <p:nvGrpSpPr>
        <p:cNvPr id="1" name=""/>
        <p:cNvGrpSpPr/>
        <p:nvPr/>
      </p:nvGrpSpPr>
      <p:grpSpPr>
        <a:xfrm>
          <a:off x="0" y="0"/>
          <a:ext cx="0" cy="0"/>
          <a:chOff x="0" y="0"/>
          <a:chExt cx="0" cy="0"/>
        </a:xfrm>
      </p:grpSpPr>
      <p:sp>
        <p:nvSpPr>
          <p:cNvPr id="30" name="Title Text"/>
          <p:cNvSpPr txBox="1">
            <a:spLocks noGrp="1"/>
          </p:cNvSpPr>
          <p:nvPr>
            <p:ph type="title"/>
          </p:nvPr>
        </p:nvSpPr>
        <p:spPr>
          <a:xfrm>
            <a:off x="1778000" y="4533900"/>
            <a:ext cx="20828000" cy="4648200"/>
          </a:xfrm>
          <a:prstGeom prst="rect">
            <a:avLst/>
          </a:prstGeom>
        </p:spPr>
        <p:txBody>
          <a:bodyPr/>
          <a:lstStyle/>
          <a:p>
            <a:r>
              <a:t>Title Text</a:t>
            </a:r>
          </a:p>
        </p:txBody>
      </p:sp>
      <p:sp>
        <p:nvSpPr>
          <p:cNvPr id="3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38" name="532204087_1355x1355.jpg"/>
          <p:cNvSpPr>
            <a:spLocks noGrp="1"/>
          </p:cNvSpPr>
          <p:nvPr>
            <p:ph type="pic" sz="half" idx="21"/>
          </p:nvPr>
        </p:nvSpPr>
        <p:spPr>
          <a:xfrm>
            <a:off x="12827000" y="952500"/>
            <a:ext cx="11468100" cy="11468100"/>
          </a:xfrm>
          <a:prstGeom prst="rect">
            <a:avLst/>
          </a:prstGeom>
        </p:spPr>
        <p:txBody>
          <a:bodyPr lIns="91439" tIns="45719" rIns="91439" bIns="45719" anchor="t">
            <a:noAutofit/>
          </a:bodyPr>
          <a:lstStyle/>
          <a:p>
            <a:endParaRPr/>
          </a:p>
        </p:txBody>
      </p:sp>
      <p:sp>
        <p:nvSpPr>
          <p:cNvPr id="39" name="Title Text"/>
          <p:cNvSpPr txBox="1">
            <a:spLocks noGrp="1"/>
          </p:cNvSpPr>
          <p:nvPr>
            <p:ph type="title"/>
          </p:nvPr>
        </p:nvSpPr>
        <p:spPr>
          <a:xfrm>
            <a:off x="1651000" y="952500"/>
            <a:ext cx="10223500" cy="5549900"/>
          </a:xfrm>
          <a:prstGeom prst="rect">
            <a:avLst/>
          </a:prstGeom>
        </p:spPr>
        <p:txBody>
          <a:bodyPr anchor="b"/>
          <a:lstStyle/>
          <a:p>
            <a:r>
              <a:t>Title Text</a:t>
            </a:r>
          </a:p>
        </p:txBody>
      </p:sp>
      <p:sp>
        <p:nvSpPr>
          <p:cNvPr id="40" name="Body Level One…"/>
          <p:cNvSpPr txBox="1">
            <a:spLocks noGrp="1"/>
          </p:cNvSpPr>
          <p:nvPr>
            <p:ph type="body" sz="quarter" idx="1"/>
          </p:nvPr>
        </p:nvSpPr>
        <p:spPr>
          <a:xfrm>
            <a:off x="1651000" y="6527800"/>
            <a:ext cx="10223500" cy="5727700"/>
          </a:xfrm>
          <a:prstGeom prst="rect">
            <a:avLst/>
          </a:prstGeom>
        </p:spPr>
        <p:txBody>
          <a:bodyPr anchor="t"/>
          <a:lstStyle>
            <a:lvl1pPr marL="0" indent="0" algn="ctr">
              <a:spcBef>
                <a:spcPts val="0"/>
              </a:spcBef>
              <a:buSzTx/>
              <a:buNone/>
              <a:defRPr sz="5400"/>
            </a:lvl1pPr>
            <a:lvl2pPr marL="0" indent="0" algn="ctr">
              <a:spcBef>
                <a:spcPts val="0"/>
              </a:spcBef>
              <a:buSzTx/>
              <a:buNone/>
              <a:defRPr sz="5400"/>
            </a:lvl2pPr>
            <a:lvl3pPr marL="0" indent="0" algn="ctr">
              <a:spcBef>
                <a:spcPts val="0"/>
              </a:spcBef>
              <a:buSzTx/>
              <a:buNone/>
              <a:defRPr sz="5400"/>
            </a:lvl3pPr>
            <a:lvl4pPr marL="0" indent="0" algn="ctr">
              <a:spcBef>
                <a:spcPts val="0"/>
              </a:spcBef>
              <a:buSzTx/>
              <a:buNone/>
              <a:defRPr sz="5400"/>
            </a:lvl4pPr>
            <a:lvl5pPr marL="0" indent="0" algn="ctr">
              <a:spcBef>
                <a:spcPts val="0"/>
              </a:spcBef>
              <a:buSzTx/>
              <a:buNone/>
              <a:defRPr sz="5400"/>
            </a:lvl5pPr>
          </a:lstStyle>
          <a:p>
            <a:r>
              <a:t>Body Level One</a:t>
            </a:r>
          </a:p>
          <a:p>
            <a:pPr lvl="1"/>
            <a:r>
              <a:t>Body Level Two</a:t>
            </a:r>
          </a:p>
          <a:p>
            <a:pPr lvl="2"/>
            <a:r>
              <a:t>Body Level Three</a:t>
            </a:r>
          </a:p>
          <a:p>
            <a:pPr lvl="3"/>
            <a:r>
              <a:t>Body Level Four</a:t>
            </a:r>
          </a:p>
          <a:p>
            <a:pPr lvl="4"/>
            <a:r>
              <a:t>Body Level Five</a:t>
            </a:r>
          </a:p>
        </p:txBody>
      </p:sp>
      <p:sp>
        <p:nvSpPr>
          <p:cNvPr id="4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48" name="Title Text"/>
          <p:cNvSpPr txBox="1">
            <a:spLocks noGrp="1"/>
          </p:cNvSpPr>
          <p:nvPr>
            <p:ph type="title"/>
          </p:nvPr>
        </p:nvSpPr>
        <p:spPr>
          <a:prstGeom prst="rect">
            <a:avLst/>
          </a:prstGeom>
        </p:spPr>
        <p:txBody>
          <a:bodyPr/>
          <a:lstStyle/>
          <a:p>
            <a:r>
              <a:t>Title Text</a:t>
            </a:r>
          </a:p>
        </p:txBody>
      </p:sp>
      <p:sp>
        <p:nvSpPr>
          <p:cNvPr id="4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56" name="Title Text"/>
          <p:cNvSpPr txBox="1">
            <a:spLocks noGrp="1"/>
          </p:cNvSpPr>
          <p:nvPr>
            <p:ph type="title"/>
          </p:nvPr>
        </p:nvSpPr>
        <p:spPr>
          <a:prstGeom prst="rect">
            <a:avLst/>
          </a:prstGeom>
        </p:spPr>
        <p:txBody>
          <a:bodyPr/>
          <a:lstStyle/>
          <a:p>
            <a:r>
              <a:t>Title Text</a:t>
            </a:r>
          </a:p>
        </p:txBody>
      </p:sp>
      <p:sp>
        <p:nvSpPr>
          <p:cNvPr id="57" name="Body Level One…"/>
          <p:cNvSpPr txBox="1">
            <a:spLocks noGrp="1"/>
          </p:cNvSpPr>
          <p:nvPr>
            <p:ph type="body" idx="1"/>
          </p:nvPr>
        </p:nvSpPr>
        <p:spPr>
          <a:prstGeom prst="rect">
            <a:avLst/>
          </a:prstGeom>
        </p:spPr>
        <p:txBody>
          <a:bodyPr/>
          <a:lstStyle>
            <a:lvl1pPr>
              <a:defRPr sz="4800"/>
            </a:lvl1pPr>
            <a:lvl2pPr>
              <a:defRPr sz="4800"/>
            </a:lvl2pPr>
            <a:lvl3pPr>
              <a:defRPr sz="4800"/>
            </a:lvl3pPr>
            <a:lvl4pPr>
              <a:defRPr sz="4800"/>
            </a:lvl4pPr>
            <a:lvl5pPr>
              <a:defRPr sz="4800"/>
            </a:lvl5pPr>
          </a:lstStyle>
          <a:p>
            <a:r>
              <a:t>Body Level One</a:t>
            </a:r>
          </a:p>
          <a:p>
            <a:pPr lvl="1"/>
            <a:r>
              <a:t>Body Level Two</a:t>
            </a:r>
          </a:p>
          <a:p>
            <a:pPr lvl="2"/>
            <a:r>
              <a:t>Body Level Three</a:t>
            </a:r>
          </a:p>
          <a:p>
            <a:pPr lvl="3"/>
            <a:r>
              <a:t>Body Level Four</a:t>
            </a:r>
          </a:p>
          <a:p>
            <a:pPr lvl="4"/>
            <a:r>
              <a:t>Body Level Five</a:t>
            </a:r>
          </a:p>
        </p:txBody>
      </p:sp>
      <p:sp>
        <p:nvSpPr>
          <p:cNvPr id="5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65" name="532205080_1647x1098.jpg"/>
          <p:cNvSpPr>
            <a:spLocks noGrp="1"/>
          </p:cNvSpPr>
          <p:nvPr>
            <p:ph type="pic" sz="half" idx="21"/>
          </p:nvPr>
        </p:nvSpPr>
        <p:spPr>
          <a:xfrm>
            <a:off x="10960100" y="3149600"/>
            <a:ext cx="13944600" cy="9296400"/>
          </a:xfrm>
          <a:prstGeom prst="rect">
            <a:avLst/>
          </a:prstGeom>
        </p:spPr>
        <p:txBody>
          <a:bodyPr lIns="91439" tIns="45719" rIns="91439" bIns="45719" anchor="t">
            <a:noAutofit/>
          </a:bodyPr>
          <a:lstStyle/>
          <a:p>
            <a:endParaRPr/>
          </a:p>
        </p:txBody>
      </p:sp>
      <p:sp>
        <p:nvSpPr>
          <p:cNvPr id="66" name="Title Text"/>
          <p:cNvSpPr txBox="1">
            <a:spLocks noGrp="1"/>
          </p:cNvSpPr>
          <p:nvPr>
            <p:ph type="title"/>
          </p:nvPr>
        </p:nvSpPr>
        <p:spPr>
          <a:prstGeom prst="rect">
            <a:avLst/>
          </a:prstGeom>
        </p:spPr>
        <p:txBody>
          <a:bodyPr/>
          <a:lstStyle/>
          <a:p>
            <a:r>
              <a:t>Title Text</a:t>
            </a:r>
          </a:p>
        </p:txBody>
      </p:sp>
      <p:sp>
        <p:nvSpPr>
          <p:cNvPr id="67" name="Body Level One…"/>
          <p:cNvSpPr txBox="1">
            <a:spLocks noGrp="1"/>
          </p:cNvSpPr>
          <p:nvPr>
            <p:ph type="body" sz="half" idx="1"/>
          </p:nvPr>
        </p:nvSpPr>
        <p:spPr>
          <a:xfrm>
            <a:off x="1689100" y="3149600"/>
            <a:ext cx="10223500" cy="9296400"/>
          </a:xfrm>
          <a:prstGeom prst="rect">
            <a:avLst/>
          </a:prstGeom>
        </p:spPr>
        <p:txBody>
          <a:bodyPr/>
          <a:lstStyle>
            <a:lvl1pPr marL="558800" indent="-558800">
              <a:spcBef>
                <a:spcPts val="4500"/>
              </a:spcBef>
              <a:defRPr sz="3800"/>
            </a:lvl1pPr>
            <a:lvl2pPr marL="1117600" indent="-558800">
              <a:spcBef>
                <a:spcPts val="4500"/>
              </a:spcBef>
              <a:defRPr sz="3800"/>
            </a:lvl2pPr>
            <a:lvl3pPr marL="1676400" indent="-558800">
              <a:spcBef>
                <a:spcPts val="4500"/>
              </a:spcBef>
              <a:defRPr sz="3800"/>
            </a:lvl3pPr>
            <a:lvl4pPr marL="2235200" indent="-558800">
              <a:spcBef>
                <a:spcPts val="4500"/>
              </a:spcBef>
              <a:defRPr sz="3800"/>
            </a:lvl4pPr>
            <a:lvl5pPr marL="2794000" indent="-558800">
              <a:spcBef>
                <a:spcPts val="4500"/>
              </a:spcBef>
              <a:defRPr sz="3800"/>
            </a:lvl5pPr>
          </a:lstStyle>
          <a:p>
            <a:r>
              <a:t>Body Level One</a:t>
            </a:r>
          </a:p>
          <a:p>
            <a:pPr lvl="1"/>
            <a:r>
              <a:t>Body Level Two</a:t>
            </a:r>
          </a:p>
          <a:p>
            <a:pPr lvl="2"/>
            <a:r>
              <a:t>Body Level Three</a:t>
            </a:r>
          </a:p>
          <a:p>
            <a:pPr lvl="3"/>
            <a:r>
              <a:t>Body Level Four</a:t>
            </a:r>
          </a:p>
          <a:p>
            <a:pPr lvl="4"/>
            <a:r>
              <a:t>Body Level Five</a:t>
            </a:r>
          </a:p>
        </p:txBody>
      </p:sp>
      <p:sp>
        <p:nvSpPr>
          <p:cNvPr id="6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75" name="Body Level One…"/>
          <p:cNvSpPr txBox="1">
            <a:spLocks noGrp="1"/>
          </p:cNvSpPr>
          <p:nvPr>
            <p:ph type="body" idx="1"/>
          </p:nvPr>
        </p:nvSpPr>
        <p:spPr>
          <a:xfrm>
            <a:off x="1689100" y="1778000"/>
            <a:ext cx="21005800" cy="10160000"/>
          </a:xfrm>
          <a:prstGeom prst="rect">
            <a:avLst/>
          </a:prstGeom>
        </p:spPr>
        <p:txBody>
          <a:bodyPr/>
          <a:lstStyle>
            <a:lvl1pPr>
              <a:defRPr sz="4800"/>
            </a:lvl1pPr>
            <a:lvl2pPr>
              <a:defRPr sz="4800"/>
            </a:lvl2pPr>
            <a:lvl3pPr>
              <a:defRPr sz="4800"/>
            </a:lvl3pPr>
            <a:lvl4pPr>
              <a:defRPr sz="4800"/>
            </a:lvl4pPr>
            <a:lvl5pPr>
              <a:defRPr sz="4800"/>
            </a:lvl5pPr>
          </a:lstStyle>
          <a:p>
            <a:r>
              <a:t>Body Level One</a:t>
            </a:r>
          </a:p>
          <a:p>
            <a:pPr lvl="1"/>
            <a:r>
              <a:t>Body Level Two</a:t>
            </a:r>
          </a:p>
          <a:p>
            <a:pPr lvl="2"/>
            <a:r>
              <a:t>Body Level Three</a:t>
            </a:r>
          </a:p>
          <a:p>
            <a:pPr lvl="3"/>
            <a:r>
              <a:t>Body Level Four</a:t>
            </a:r>
          </a:p>
          <a:p>
            <a:pPr lvl="4"/>
            <a:r>
              <a:t>Body Level Five</a:t>
            </a:r>
          </a:p>
        </p:txBody>
      </p:sp>
      <p:sp>
        <p:nvSpPr>
          <p:cNvPr id="7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Photo - 3 Up">
    <p:spTree>
      <p:nvGrpSpPr>
        <p:cNvPr id="1" name=""/>
        <p:cNvGrpSpPr/>
        <p:nvPr/>
      </p:nvGrpSpPr>
      <p:grpSpPr>
        <a:xfrm>
          <a:off x="0" y="0"/>
          <a:ext cx="0" cy="0"/>
          <a:chOff x="0" y="0"/>
          <a:chExt cx="0" cy="0"/>
        </a:xfrm>
      </p:grpSpPr>
      <p:sp>
        <p:nvSpPr>
          <p:cNvPr id="83" name="532205080_1647x1098.jpg"/>
          <p:cNvSpPr>
            <a:spLocks noGrp="1"/>
          </p:cNvSpPr>
          <p:nvPr>
            <p:ph type="pic" sz="quarter" idx="21"/>
          </p:nvPr>
        </p:nvSpPr>
        <p:spPr>
          <a:xfrm>
            <a:off x="15300325" y="7048500"/>
            <a:ext cx="8324850" cy="5549900"/>
          </a:xfrm>
          <a:prstGeom prst="rect">
            <a:avLst/>
          </a:prstGeom>
        </p:spPr>
        <p:txBody>
          <a:bodyPr lIns="91439" tIns="45719" rIns="91439" bIns="45719" anchor="t">
            <a:noAutofit/>
          </a:bodyPr>
          <a:lstStyle/>
          <a:p>
            <a:endParaRPr/>
          </a:p>
        </p:txBody>
      </p:sp>
      <p:sp>
        <p:nvSpPr>
          <p:cNvPr id="84" name="532204087_1355x1355.jpg"/>
          <p:cNvSpPr>
            <a:spLocks noGrp="1"/>
          </p:cNvSpPr>
          <p:nvPr>
            <p:ph type="pic" sz="quarter" idx="22"/>
          </p:nvPr>
        </p:nvSpPr>
        <p:spPr>
          <a:xfrm>
            <a:off x="15760700" y="863600"/>
            <a:ext cx="7404100" cy="7404100"/>
          </a:xfrm>
          <a:prstGeom prst="rect">
            <a:avLst/>
          </a:prstGeom>
        </p:spPr>
        <p:txBody>
          <a:bodyPr lIns="91439" tIns="45719" rIns="91439" bIns="45719" anchor="t">
            <a:noAutofit/>
          </a:bodyPr>
          <a:lstStyle/>
          <a:p>
            <a:endParaRPr/>
          </a:p>
        </p:txBody>
      </p:sp>
      <p:sp>
        <p:nvSpPr>
          <p:cNvPr id="85" name="532241774_2880x1920.jpg"/>
          <p:cNvSpPr>
            <a:spLocks noGrp="1"/>
          </p:cNvSpPr>
          <p:nvPr>
            <p:ph type="pic" idx="23"/>
          </p:nvPr>
        </p:nvSpPr>
        <p:spPr>
          <a:xfrm>
            <a:off x="-990600" y="1130300"/>
            <a:ext cx="17202150" cy="11468100"/>
          </a:xfrm>
          <a:prstGeom prst="rect">
            <a:avLst/>
          </a:prstGeom>
        </p:spPr>
        <p:txBody>
          <a:bodyPr lIns="91439" tIns="45719" rIns="91439" bIns="45719" anchor="t">
            <a:noAutofit/>
          </a:bodyPr>
          <a:lstStyle/>
          <a:p>
            <a:endParaRPr/>
          </a:p>
        </p:txBody>
      </p:sp>
      <p:sp>
        <p:nvSpPr>
          <p:cNvPr id="8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689100" y="355600"/>
            <a:ext cx="21005800" cy="2286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p>
            <a:r>
              <a:t>Title Text</a:t>
            </a:r>
          </a:p>
        </p:txBody>
      </p:sp>
      <p:sp>
        <p:nvSpPr>
          <p:cNvPr id="3" name="Body Level One…"/>
          <p:cNvSpPr txBox="1">
            <a:spLocks noGrp="1"/>
          </p:cNvSpPr>
          <p:nvPr>
            <p:ph type="body" idx="1"/>
          </p:nvPr>
        </p:nvSpPr>
        <p:spPr>
          <a:xfrm>
            <a:off x="1689100" y="3149600"/>
            <a:ext cx="21005800" cy="92964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11959031" y="13081000"/>
            <a:ext cx="453238" cy="461059"/>
          </a:xfrm>
          <a:prstGeom prst="rect">
            <a:avLst/>
          </a:prstGeom>
          <a:ln w="12700">
            <a:miter lim="400000"/>
          </a:ln>
        </p:spPr>
        <p:txBody>
          <a:bodyPr wrap="none" lIns="50800" tIns="50800" rIns="50800" bIns="50800">
            <a:spAutoFit/>
          </a:bodyPr>
          <a:lstStyle>
            <a:lvl1pPr>
              <a:defRPr sz="2400" b="0">
                <a:latin typeface="Helvetica Neue Light"/>
                <a:ea typeface="Helvetica Neue Light"/>
                <a:cs typeface="Helvetica Neue Light"/>
                <a:sym typeface="Helvetica Neue Light"/>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1pPr>
      <a:lvl2pPr marL="0" marR="0" indent="4572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2pPr>
      <a:lvl3pPr marL="0" marR="0" indent="9144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3pPr>
      <a:lvl4pPr marL="0" marR="0" indent="13716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4pPr>
      <a:lvl5pPr marL="0" marR="0" indent="18288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5pPr>
      <a:lvl6pPr marL="0" marR="0" indent="22860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6pPr>
      <a:lvl7pPr marL="0" marR="0" indent="27432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7pPr>
      <a:lvl8pPr marL="0" marR="0" indent="32004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8pPr>
      <a:lvl9pPr marL="0" marR="0" indent="36576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9pPr>
    </p:titleStyle>
    <p:bodyStyle>
      <a:lvl1pPr marL="63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1pPr>
      <a:lvl2pPr marL="127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2pPr>
      <a:lvl3pPr marL="190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3pPr>
      <a:lvl4pPr marL="254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4pPr>
      <a:lvl5pPr marL="317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5pPr>
      <a:lvl6pPr marL="381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6pPr>
      <a:lvl7pPr marL="444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7pPr>
      <a:lvl8pPr marL="508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8pPr>
      <a:lvl9pPr marL="571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9pPr>
    </p:bodyStyle>
    <p:otherStyle>
      <a:lvl1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1pPr>
      <a:lvl2pPr marL="0" marR="0" indent="4572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2pPr>
      <a:lvl3pPr marL="0" marR="0" indent="9144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3pPr>
      <a:lvl4pPr marL="0" marR="0" indent="13716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4pPr>
      <a:lvl5pPr marL="0" marR="0" indent="18288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5pPr>
      <a:lvl6pPr marL="0" marR="0" indent="22860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6pPr>
      <a:lvl7pPr marL="0" marR="0" indent="27432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7pPr>
      <a:lvl8pPr marL="0" marR="0" indent="32004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8pPr>
      <a:lvl9pPr marL="0" marR="0" indent="36576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B98F509E-9D1C-554F-A816-D964DDF496A0}"/>
              </a:ext>
            </a:extLst>
          </p:cNvPr>
          <p:cNvGrpSpPr/>
          <p:nvPr/>
        </p:nvGrpSpPr>
        <p:grpSpPr>
          <a:xfrm>
            <a:off x="1866696" y="2792080"/>
            <a:ext cx="19445100" cy="8586928"/>
            <a:chOff x="1866696" y="2792080"/>
            <a:chExt cx="19445100" cy="8586928"/>
          </a:xfrm>
        </p:grpSpPr>
        <p:grpSp>
          <p:nvGrpSpPr>
            <p:cNvPr id="266" name="Group"/>
            <p:cNvGrpSpPr/>
            <p:nvPr/>
          </p:nvGrpSpPr>
          <p:grpSpPr>
            <a:xfrm rot="2700000">
              <a:off x="3131310" y="1527466"/>
              <a:ext cx="8586928" cy="11116155"/>
              <a:chOff x="0" y="0"/>
              <a:chExt cx="8586926" cy="11116154"/>
            </a:xfrm>
          </p:grpSpPr>
          <p:sp>
            <p:nvSpPr>
              <p:cNvPr id="213" name="Circle"/>
              <p:cNvSpPr/>
              <p:nvPr/>
            </p:nvSpPr>
            <p:spPr>
              <a:xfrm>
                <a:off x="0" y="2524891"/>
                <a:ext cx="6033190" cy="6033190"/>
              </a:xfrm>
              <a:prstGeom prst="ellipse">
                <a:avLst/>
              </a:prstGeom>
              <a:noFill/>
              <a:ln w="25400" cap="flat">
                <a:solidFill>
                  <a:srgbClr val="64798C"/>
                </a:solidFill>
                <a:custDash>
                  <a:ds d="200000" sp="200000"/>
                </a:custDash>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214" name="Circle"/>
              <p:cNvSpPr/>
              <p:nvPr/>
            </p:nvSpPr>
            <p:spPr>
              <a:xfrm>
                <a:off x="983474" y="3525372"/>
                <a:ext cx="4066241" cy="4066241"/>
              </a:xfrm>
              <a:prstGeom prst="ellipse">
                <a:avLst/>
              </a:prstGeom>
              <a:solidFill>
                <a:schemeClr val="bg1"/>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grpSp>
            <p:nvGrpSpPr>
              <p:cNvPr id="217" name="Group"/>
              <p:cNvGrpSpPr/>
              <p:nvPr/>
            </p:nvGrpSpPr>
            <p:grpSpPr>
              <a:xfrm>
                <a:off x="2613241" y="3157450"/>
                <a:ext cx="806709" cy="806709"/>
                <a:chOff x="0" y="0"/>
                <a:chExt cx="806708" cy="806708"/>
              </a:xfrm>
            </p:grpSpPr>
            <p:sp>
              <p:nvSpPr>
                <p:cNvPr id="215" name="Circle"/>
                <p:cNvSpPr/>
                <p:nvPr/>
              </p:nvSpPr>
              <p:spPr>
                <a:xfrm>
                  <a:off x="0" y="0"/>
                  <a:ext cx="806708" cy="806708"/>
                </a:xfrm>
                <a:prstGeom prst="ellipse">
                  <a:avLst/>
                </a:prstGeom>
                <a:solidFill>
                  <a:schemeClr val="accent1"/>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216" name="1"/>
                <p:cNvSpPr txBox="1"/>
                <p:nvPr/>
              </p:nvSpPr>
              <p:spPr>
                <a:xfrm rot="18900000">
                  <a:off x="152253" y="194449"/>
                  <a:ext cx="514784" cy="37959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defTabSz="457200">
                    <a:defRPr sz="1800" b="0">
                      <a:solidFill>
                        <a:srgbClr val="FFFFFF"/>
                      </a:solidFill>
                      <a:latin typeface="DM Sans Medium"/>
                      <a:ea typeface="DM Sans Medium"/>
                      <a:cs typeface="DM Sans Medium"/>
                      <a:sym typeface="DM Sans Medium"/>
                    </a:defRPr>
                  </a:lvl1pPr>
                </a:lstStyle>
                <a:p>
                  <a:r>
                    <a:rPr dirty="0">
                      <a:solidFill>
                        <a:schemeClr val="bg2"/>
                      </a:solidFill>
                    </a:rPr>
                    <a:t>1</a:t>
                  </a:r>
                </a:p>
              </p:txBody>
            </p:sp>
          </p:grpSp>
          <p:grpSp>
            <p:nvGrpSpPr>
              <p:cNvPr id="220" name="Group"/>
              <p:cNvGrpSpPr/>
              <p:nvPr/>
            </p:nvGrpSpPr>
            <p:grpSpPr>
              <a:xfrm>
                <a:off x="2613240" y="7152827"/>
                <a:ext cx="806710" cy="806710"/>
                <a:chOff x="0" y="0"/>
                <a:chExt cx="806708" cy="806708"/>
              </a:xfrm>
            </p:grpSpPr>
            <p:sp>
              <p:nvSpPr>
                <p:cNvPr id="218" name="Circle"/>
                <p:cNvSpPr/>
                <p:nvPr/>
              </p:nvSpPr>
              <p:spPr>
                <a:xfrm>
                  <a:off x="0" y="0"/>
                  <a:ext cx="806708" cy="806708"/>
                </a:xfrm>
                <a:prstGeom prst="ellipse">
                  <a:avLst/>
                </a:prstGeom>
                <a:solidFill>
                  <a:schemeClr val="accent5"/>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219" name="5"/>
                <p:cNvSpPr txBox="1"/>
                <p:nvPr/>
              </p:nvSpPr>
              <p:spPr>
                <a:xfrm rot="18900000">
                  <a:off x="152253" y="194449"/>
                  <a:ext cx="514784" cy="379590"/>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defTabSz="457200">
                    <a:defRPr sz="1800" b="0">
                      <a:solidFill>
                        <a:srgbClr val="FFFFFF"/>
                      </a:solidFill>
                      <a:latin typeface="DM Sans Medium"/>
                      <a:ea typeface="DM Sans Medium"/>
                      <a:cs typeface="DM Sans Medium"/>
                      <a:sym typeface="DM Sans Medium"/>
                    </a:defRPr>
                  </a:lvl1pPr>
                </a:lstStyle>
                <a:p>
                  <a:r>
                    <a:rPr>
                      <a:solidFill>
                        <a:schemeClr val="bg2"/>
                      </a:solidFill>
                    </a:rPr>
                    <a:t>5</a:t>
                  </a:r>
                </a:p>
              </p:txBody>
            </p:sp>
          </p:grpSp>
          <p:grpSp>
            <p:nvGrpSpPr>
              <p:cNvPr id="223" name="Group"/>
              <p:cNvGrpSpPr/>
              <p:nvPr/>
            </p:nvGrpSpPr>
            <p:grpSpPr>
              <a:xfrm>
                <a:off x="4046207" y="3731698"/>
                <a:ext cx="806709" cy="806710"/>
                <a:chOff x="0" y="0"/>
                <a:chExt cx="806708" cy="806708"/>
              </a:xfrm>
            </p:grpSpPr>
            <p:sp>
              <p:nvSpPr>
                <p:cNvPr id="221" name="Circle"/>
                <p:cNvSpPr/>
                <p:nvPr/>
              </p:nvSpPr>
              <p:spPr>
                <a:xfrm>
                  <a:off x="0" y="0"/>
                  <a:ext cx="806708" cy="806708"/>
                </a:xfrm>
                <a:prstGeom prst="ellipse">
                  <a:avLst/>
                </a:prstGeom>
                <a:solidFill>
                  <a:schemeClr val="accent2"/>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222" name="2"/>
                <p:cNvSpPr txBox="1"/>
                <p:nvPr/>
              </p:nvSpPr>
              <p:spPr>
                <a:xfrm rot="18900000">
                  <a:off x="152253" y="194449"/>
                  <a:ext cx="514784" cy="379590"/>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defTabSz="457200">
                    <a:defRPr sz="1800" b="0">
                      <a:solidFill>
                        <a:srgbClr val="FFFFFF"/>
                      </a:solidFill>
                      <a:latin typeface="DM Sans Medium"/>
                      <a:ea typeface="DM Sans Medium"/>
                      <a:cs typeface="DM Sans Medium"/>
                      <a:sym typeface="DM Sans Medium"/>
                    </a:defRPr>
                  </a:lvl1pPr>
                </a:lstStyle>
                <a:p>
                  <a:r>
                    <a:rPr>
                      <a:solidFill>
                        <a:schemeClr val="bg2"/>
                      </a:solidFill>
                    </a:rPr>
                    <a:t>2</a:t>
                  </a:r>
                </a:p>
              </p:txBody>
            </p:sp>
          </p:grpSp>
          <p:grpSp>
            <p:nvGrpSpPr>
              <p:cNvPr id="226" name="Group"/>
              <p:cNvGrpSpPr/>
              <p:nvPr/>
            </p:nvGrpSpPr>
            <p:grpSpPr>
              <a:xfrm>
                <a:off x="4046207" y="6582803"/>
                <a:ext cx="806709" cy="806710"/>
                <a:chOff x="0" y="0"/>
                <a:chExt cx="806708" cy="806708"/>
              </a:xfrm>
            </p:grpSpPr>
            <p:sp>
              <p:nvSpPr>
                <p:cNvPr id="224" name="Circle"/>
                <p:cNvSpPr/>
                <p:nvPr/>
              </p:nvSpPr>
              <p:spPr>
                <a:xfrm>
                  <a:off x="0" y="0"/>
                  <a:ext cx="806708" cy="806708"/>
                </a:xfrm>
                <a:prstGeom prst="ellipse">
                  <a:avLst/>
                </a:prstGeom>
                <a:solidFill>
                  <a:schemeClr val="accent4"/>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225" name="4"/>
                <p:cNvSpPr txBox="1"/>
                <p:nvPr/>
              </p:nvSpPr>
              <p:spPr>
                <a:xfrm rot="18900000">
                  <a:off x="152253" y="194449"/>
                  <a:ext cx="514784" cy="379590"/>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defTabSz="457200">
                    <a:defRPr sz="1800" b="0">
                      <a:solidFill>
                        <a:srgbClr val="FFFFFF"/>
                      </a:solidFill>
                      <a:latin typeface="DM Sans Medium"/>
                      <a:ea typeface="DM Sans Medium"/>
                      <a:cs typeface="DM Sans Medium"/>
                      <a:sym typeface="DM Sans Medium"/>
                    </a:defRPr>
                  </a:lvl1pPr>
                </a:lstStyle>
                <a:p>
                  <a:r>
                    <a:rPr>
                      <a:solidFill>
                        <a:schemeClr val="bg2"/>
                      </a:solidFill>
                    </a:rPr>
                    <a:t>4</a:t>
                  </a:r>
                </a:p>
              </p:txBody>
            </p:sp>
          </p:grpSp>
          <p:grpSp>
            <p:nvGrpSpPr>
              <p:cNvPr id="229" name="Group"/>
              <p:cNvGrpSpPr/>
              <p:nvPr/>
            </p:nvGrpSpPr>
            <p:grpSpPr>
              <a:xfrm>
                <a:off x="4638346" y="5157251"/>
                <a:ext cx="806709" cy="806709"/>
                <a:chOff x="0" y="0"/>
                <a:chExt cx="806708" cy="806708"/>
              </a:xfrm>
            </p:grpSpPr>
            <p:sp>
              <p:nvSpPr>
                <p:cNvPr id="227" name="Circle"/>
                <p:cNvSpPr/>
                <p:nvPr/>
              </p:nvSpPr>
              <p:spPr>
                <a:xfrm>
                  <a:off x="0" y="0"/>
                  <a:ext cx="806708" cy="806708"/>
                </a:xfrm>
                <a:prstGeom prst="ellipse">
                  <a:avLst/>
                </a:prstGeom>
                <a:solidFill>
                  <a:schemeClr val="accent3"/>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228" name="3"/>
                <p:cNvSpPr txBox="1"/>
                <p:nvPr/>
              </p:nvSpPr>
              <p:spPr>
                <a:xfrm rot="18900000">
                  <a:off x="152253" y="194449"/>
                  <a:ext cx="514784" cy="37959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defTabSz="457200">
                    <a:defRPr sz="1800" b="0">
                      <a:solidFill>
                        <a:srgbClr val="FFFFFF"/>
                      </a:solidFill>
                      <a:latin typeface="DM Sans Medium"/>
                      <a:ea typeface="DM Sans Medium"/>
                      <a:cs typeface="DM Sans Medium"/>
                      <a:sym typeface="DM Sans Medium"/>
                    </a:defRPr>
                  </a:lvl1pPr>
                </a:lstStyle>
                <a:p>
                  <a:r>
                    <a:rPr>
                      <a:solidFill>
                        <a:schemeClr val="bg2"/>
                      </a:solidFill>
                    </a:rPr>
                    <a:t>3</a:t>
                  </a:r>
                </a:p>
              </p:txBody>
            </p:sp>
          </p:grpSp>
          <p:grpSp>
            <p:nvGrpSpPr>
              <p:cNvPr id="236" name="Group"/>
              <p:cNvGrpSpPr/>
              <p:nvPr/>
            </p:nvGrpSpPr>
            <p:grpSpPr>
              <a:xfrm>
                <a:off x="1759434" y="0"/>
                <a:ext cx="2514342" cy="2809084"/>
                <a:chOff x="9" y="0"/>
                <a:chExt cx="2514340" cy="2809083"/>
              </a:xfrm>
            </p:grpSpPr>
            <p:grpSp>
              <p:nvGrpSpPr>
                <p:cNvPr id="234" name="Group"/>
                <p:cNvGrpSpPr/>
                <p:nvPr/>
              </p:nvGrpSpPr>
              <p:grpSpPr>
                <a:xfrm>
                  <a:off x="9" y="0"/>
                  <a:ext cx="2514340" cy="2809083"/>
                  <a:chOff x="9" y="0"/>
                  <a:chExt cx="2514338" cy="2809082"/>
                </a:xfrm>
              </p:grpSpPr>
              <p:sp>
                <p:nvSpPr>
                  <p:cNvPr id="230" name="Circle"/>
                  <p:cNvSpPr/>
                  <p:nvPr/>
                </p:nvSpPr>
                <p:spPr>
                  <a:xfrm>
                    <a:off x="317303" y="329061"/>
                    <a:ext cx="1883916" cy="1883916"/>
                  </a:xfrm>
                  <a:prstGeom prst="ellipse">
                    <a:avLst/>
                  </a:prstGeom>
                  <a:solidFill>
                    <a:schemeClr val="accent1"/>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231" name="Shape"/>
                  <p:cNvSpPr/>
                  <p:nvPr/>
                </p:nvSpPr>
                <p:spPr>
                  <a:xfrm>
                    <a:off x="7660" y="0"/>
                    <a:ext cx="2506412" cy="1167750"/>
                  </a:xfrm>
                  <a:custGeom>
                    <a:avLst/>
                    <a:gdLst/>
                    <a:ahLst/>
                    <a:cxnLst>
                      <a:cxn ang="0">
                        <a:pos x="wd2" y="hd2"/>
                      </a:cxn>
                      <a:cxn ang="5400000">
                        <a:pos x="wd2" y="hd2"/>
                      </a:cxn>
                      <a:cxn ang="10800000">
                        <a:pos x="wd2" y="hd2"/>
                      </a:cxn>
                      <a:cxn ang="16200000">
                        <a:pos x="wd2" y="hd2"/>
                      </a:cxn>
                    </a:cxnLst>
                    <a:rect l="0" t="0" r="r" b="b"/>
                    <a:pathLst>
                      <a:path w="21556" h="21375" extrusionOk="0">
                        <a:moveTo>
                          <a:pt x="0" y="19702"/>
                        </a:moveTo>
                        <a:cubicBezTo>
                          <a:pt x="822" y="8292"/>
                          <a:pt x="5457" y="-101"/>
                          <a:pt x="10881" y="1"/>
                        </a:cubicBezTo>
                        <a:cubicBezTo>
                          <a:pt x="16228" y="101"/>
                          <a:pt x="20750" y="8450"/>
                          <a:pt x="21552" y="19703"/>
                        </a:cubicBezTo>
                        <a:cubicBezTo>
                          <a:pt x="21594" y="20532"/>
                          <a:pt x="21312" y="21277"/>
                          <a:pt x="20923" y="21366"/>
                        </a:cubicBezTo>
                        <a:cubicBezTo>
                          <a:pt x="20510" y="21460"/>
                          <a:pt x="20147" y="20790"/>
                          <a:pt x="20132" y="19908"/>
                        </a:cubicBezTo>
                        <a:cubicBezTo>
                          <a:pt x="19368" y="10363"/>
                          <a:pt x="15526" y="3320"/>
                          <a:pt x="10978" y="3128"/>
                        </a:cubicBezTo>
                        <a:cubicBezTo>
                          <a:pt x="6313" y="2931"/>
                          <a:pt x="2270" y="9966"/>
                          <a:pt x="1435" y="19736"/>
                        </a:cubicBezTo>
                        <a:cubicBezTo>
                          <a:pt x="1386" y="20845"/>
                          <a:pt x="826" y="21499"/>
                          <a:pt x="360" y="20991"/>
                        </a:cubicBezTo>
                        <a:cubicBezTo>
                          <a:pt x="134" y="20744"/>
                          <a:pt x="-6" y="20243"/>
                          <a:pt x="0" y="19702"/>
                        </a:cubicBezTo>
                        <a:close/>
                      </a:path>
                    </a:pathLst>
                  </a:custGeom>
                  <a:solidFill>
                    <a:schemeClr val="accent1"/>
                  </a:solidFill>
                  <a:ln w="12700" cap="flat">
                    <a:noFill/>
                    <a:miter lim="400000"/>
                  </a:ln>
                  <a:effectLst/>
                </p:spPr>
                <p:txBody>
                  <a:bodyPr wrap="square" lIns="50800" tIns="50800" rIns="50800" bIns="5080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232" name="Shape"/>
                  <p:cNvSpPr/>
                  <p:nvPr/>
                </p:nvSpPr>
                <p:spPr>
                  <a:xfrm>
                    <a:off x="9" y="1276135"/>
                    <a:ext cx="2514340" cy="1532948"/>
                  </a:xfrm>
                  <a:custGeom>
                    <a:avLst/>
                    <a:gdLst/>
                    <a:ahLst/>
                    <a:cxnLst>
                      <a:cxn ang="0">
                        <a:pos x="wd2" y="hd2"/>
                      </a:cxn>
                      <a:cxn ang="5400000">
                        <a:pos x="wd2" y="hd2"/>
                      </a:cxn>
                      <a:cxn ang="10800000">
                        <a:pos x="wd2" y="hd2"/>
                      </a:cxn>
                      <a:cxn ang="16200000">
                        <a:pos x="wd2" y="hd2"/>
                      </a:cxn>
                    </a:cxnLst>
                    <a:rect l="0" t="0" r="r" b="b"/>
                    <a:pathLst>
                      <a:path w="21443" h="21513" extrusionOk="0">
                        <a:moveTo>
                          <a:pt x="1175" y="4"/>
                        </a:moveTo>
                        <a:lnTo>
                          <a:pt x="20378" y="3"/>
                        </a:lnTo>
                        <a:cubicBezTo>
                          <a:pt x="20831" y="46"/>
                          <a:pt x="21225" y="530"/>
                          <a:pt x="21378" y="1233"/>
                        </a:cubicBezTo>
                        <a:cubicBezTo>
                          <a:pt x="21520" y="1885"/>
                          <a:pt x="21428" y="2614"/>
                          <a:pt x="21140" y="3120"/>
                        </a:cubicBezTo>
                        <a:lnTo>
                          <a:pt x="11667" y="20807"/>
                        </a:lnTo>
                        <a:cubicBezTo>
                          <a:pt x="11455" y="21215"/>
                          <a:pt x="11153" y="21467"/>
                          <a:pt x="10828" y="21507"/>
                        </a:cubicBezTo>
                        <a:cubicBezTo>
                          <a:pt x="10436" y="21556"/>
                          <a:pt x="10054" y="21296"/>
                          <a:pt x="9797" y="20807"/>
                        </a:cubicBezTo>
                        <a:lnTo>
                          <a:pt x="297" y="3050"/>
                        </a:lnTo>
                        <a:cubicBezTo>
                          <a:pt x="5" y="2538"/>
                          <a:pt x="-80" y="1792"/>
                          <a:pt x="80" y="1141"/>
                        </a:cubicBezTo>
                        <a:cubicBezTo>
                          <a:pt x="259" y="414"/>
                          <a:pt x="699" y="-44"/>
                          <a:pt x="1175" y="4"/>
                        </a:cubicBezTo>
                        <a:close/>
                      </a:path>
                    </a:pathLst>
                  </a:custGeom>
                  <a:solidFill>
                    <a:schemeClr val="accent1"/>
                  </a:solidFill>
                  <a:ln w="12700" cap="flat">
                    <a:noFill/>
                    <a:miter lim="400000"/>
                  </a:ln>
                  <a:effectLst/>
                </p:spPr>
                <p:txBody>
                  <a:bodyPr wrap="square" lIns="50800" tIns="50800" rIns="50800" bIns="5080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233" name="Circle"/>
                  <p:cNvSpPr/>
                  <p:nvPr/>
                </p:nvSpPr>
                <p:spPr>
                  <a:xfrm>
                    <a:off x="492787" y="504545"/>
                    <a:ext cx="1532948" cy="1532948"/>
                  </a:xfrm>
                  <a:prstGeom prst="ellipse">
                    <a:avLst/>
                  </a:prstGeom>
                  <a:solidFill>
                    <a:srgbClr val="FFFFFF"/>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grpSp>
            <p:sp>
              <p:nvSpPr>
                <p:cNvPr id="235" name="N"/>
                <p:cNvSpPr txBox="1"/>
                <p:nvPr/>
              </p:nvSpPr>
              <p:spPr>
                <a:xfrm rot="18900000">
                  <a:off x="750152" y="863598"/>
                  <a:ext cx="964881" cy="718145"/>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4000" b="0">
                      <a:solidFill>
                        <a:srgbClr val="1C1D21"/>
                      </a:solidFill>
                      <a:latin typeface="+mn-lt"/>
                      <a:ea typeface="+mn-ea"/>
                      <a:cs typeface="+mn-cs"/>
                      <a:sym typeface="DM Sans Bold"/>
                    </a:defRPr>
                  </a:lvl1pPr>
                </a:lstStyle>
                <a:p>
                  <a:r>
                    <a:rPr dirty="0">
                      <a:solidFill>
                        <a:schemeClr val="tx1"/>
                      </a:solidFill>
                    </a:rPr>
                    <a:t>N</a:t>
                  </a:r>
                </a:p>
              </p:txBody>
            </p:sp>
          </p:grpSp>
          <p:sp>
            <p:nvSpPr>
              <p:cNvPr id="237" name="NOISE…"/>
              <p:cNvSpPr txBox="1"/>
              <p:nvPr/>
            </p:nvSpPr>
            <p:spPr>
              <a:xfrm rot="18900000">
                <a:off x="1860621" y="5084096"/>
                <a:ext cx="2267831" cy="90281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p>
                <a:pPr defTabSz="457200">
                  <a:defRPr sz="2600" b="0">
                    <a:solidFill>
                      <a:srgbClr val="1D1C21"/>
                    </a:solidFill>
                    <a:latin typeface="+mn-lt"/>
                    <a:ea typeface="+mn-ea"/>
                    <a:cs typeface="+mn-cs"/>
                    <a:sym typeface="DM Sans Bold"/>
                  </a:defRPr>
                </a:pPr>
                <a:r>
                  <a:rPr dirty="0">
                    <a:solidFill>
                      <a:schemeClr val="tx1"/>
                    </a:solidFill>
                  </a:rPr>
                  <a:t>NOISE</a:t>
                </a:r>
              </a:p>
              <a:p>
                <a:pPr defTabSz="457200">
                  <a:defRPr sz="2600" b="0">
                    <a:solidFill>
                      <a:srgbClr val="1D1C21"/>
                    </a:solidFill>
                    <a:latin typeface="DM Sans Medium"/>
                    <a:ea typeface="DM Sans Medium"/>
                    <a:cs typeface="DM Sans Medium"/>
                    <a:sym typeface="DM Sans Medium"/>
                  </a:defRPr>
                </a:pPr>
                <a:r>
                  <a:rPr dirty="0">
                    <a:solidFill>
                      <a:schemeClr val="tx1"/>
                    </a:solidFill>
                  </a:rPr>
                  <a:t>Analysis</a:t>
                </a:r>
              </a:p>
            </p:txBody>
          </p:sp>
          <p:grpSp>
            <p:nvGrpSpPr>
              <p:cNvPr id="244" name="Group"/>
              <p:cNvGrpSpPr/>
              <p:nvPr/>
            </p:nvGrpSpPr>
            <p:grpSpPr>
              <a:xfrm rot="2700000">
                <a:off x="4695151" y="1236183"/>
                <a:ext cx="2514342" cy="2809085"/>
                <a:chOff x="9" y="0"/>
                <a:chExt cx="2514340" cy="2809083"/>
              </a:xfrm>
            </p:grpSpPr>
            <p:grpSp>
              <p:nvGrpSpPr>
                <p:cNvPr id="242" name="Group"/>
                <p:cNvGrpSpPr/>
                <p:nvPr/>
              </p:nvGrpSpPr>
              <p:grpSpPr>
                <a:xfrm>
                  <a:off x="9" y="0"/>
                  <a:ext cx="2514340" cy="2809083"/>
                  <a:chOff x="9" y="0"/>
                  <a:chExt cx="2514338" cy="2809082"/>
                </a:xfrm>
              </p:grpSpPr>
              <p:sp>
                <p:nvSpPr>
                  <p:cNvPr id="238" name="Circle"/>
                  <p:cNvSpPr/>
                  <p:nvPr/>
                </p:nvSpPr>
                <p:spPr>
                  <a:xfrm>
                    <a:off x="317303" y="329061"/>
                    <a:ext cx="1883916" cy="1883916"/>
                  </a:xfrm>
                  <a:prstGeom prst="ellipse">
                    <a:avLst/>
                  </a:prstGeom>
                  <a:solidFill>
                    <a:schemeClr val="accent2"/>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239" name="Shape"/>
                  <p:cNvSpPr/>
                  <p:nvPr/>
                </p:nvSpPr>
                <p:spPr>
                  <a:xfrm>
                    <a:off x="7660" y="0"/>
                    <a:ext cx="2506412" cy="1167750"/>
                  </a:xfrm>
                  <a:custGeom>
                    <a:avLst/>
                    <a:gdLst/>
                    <a:ahLst/>
                    <a:cxnLst>
                      <a:cxn ang="0">
                        <a:pos x="wd2" y="hd2"/>
                      </a:cxn>
                      <a:cxn ang="5400000">
                        <a:pos x="wd2" y="hd2"/>
                      </a:cxn>
                      <a:cxn ang="10800000">
                        <a:pos x="wd2" y="hd2"/>
                      </a:cxn>
                      <a:cxn ang="16200000">
                        <a:pos x="wd2" y="hd2"/>
                      </a:cxn>
                    </a:cxnLst>
                    <a:rect l="0" t="0" r="r" b="b"/>
                    <a:pathLst>
                      <a:path w="21556" h="21375" extrusionOk="0">
                        <a:moveTo>
                          <a:pt x="0" y="19702"/>
                        </a:moveTo>
                        <a:cubicBezTo>
                          <a:pt x="822" y="8292"/>
                          <a:pt x="5457" y="-101"/>
                          <a:pt x="10881" y="1"/>
                        </a:cubicBezTo>
                        <a:cubicBezTo>
                          <a:pt x="16228" y="101"/>
                          <a:pt x="20750" y="8450"/>
                          <a:pt x="21552" y="19703"/>
                        </a:cubicBezTo>
                        <a:cubicBezTo>
                          <a:pt x="21594" y="20532"/>
                          <a:pt x="21312" y="21277"/>
                          <a:pt x="20923" y="21366"/>
                        </a:cubicBezTo>
                        <a:cubicBezTo>
                          <a:pt x="20510" y="21460"/>
                          <a:pt x="20147" y="20790"/>
                          <a:pt x="20132" y="19908"/>
                        </a:cubicBezTo>
                        <a:cubicBezTo>
                          <a:pt x="19368" y="10363"/>
                          <a:pt x="15526" y="3320"/>
                          <a:pt x="10978" y="3128"/>
                        </a:cubicBezTo>
                        <a:cubicBezTo>
                          <a:pt x="6313" y="2931"/>
                          <a:pt x="2270" y="9966"/>
                          <a:pt x="1435" y="19736"/>
                        </a:cubicBezTo>
                        <a:cubicBezTo>
                          <a:pt x="1386" y="20845"/>
                          <a:pt x="826" y="21499"/>
                          <a:pt x="360" y="20991"/>
                        </a:cubicBezTo>
                        <a:cubicBezTo>
                          <a:pt x="134" y="20744"/>
                          <a:pt x="-6" y="20243"/>
                          <a:pt x="0" y="19702"/>
                        </a:cubicBezTo>
                        <a:close/>
                      </a:path>
                    </a:pathLst>
                  </a:custGeom>
                  <a:solidFill>
                    <a:schemeClr val="accent2"/>
                  </a:solidFill>
                  <a:ln w="12700" cap="flat">
                    <a:noFill/>
                    <a:miter lim="400000"/>
                  </a:ln>
                  <a:effectLst/>
                </p:spPr>
                <p:txBody>
                  <a:bodyPr wrap="square" lIns="50800" tIns="50800" rIns="50800" bIns="5080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240" name="Shape"/>
                  <p:cNvSpPr/>
                  <p:nvPr/>
                </p:nvSpPr>
                <p:spPr>
                  <a:xfrm>
                    <a:off x="9" y="1276135"/>
                    <a:ext cx="2514340" cy="1532948"/>
                  </a:xfrm>
                  <a:custGeom>
                    <a:avLst/>
                    <a:gdLst/>
                    <a:ahLst/>
                    <a:cxnLst>
                      <a:cxn ang="0">
                        <a:pos x="wd2" y="hd2"/>
                      </a:cxn>
                      <a:cxn ang="5400000">
                        <a:pos x="wd2" y="hd2"/>
                      </a:cxn>
                      <a:cxn ang="10800000">
                        <a:pos x="wd2" y="hd2"/>
                      </a:cxn>
                      <a:cxn ang="16200000">
                        <a:pos x="wd2" y="hd2"/>
                      </a:cxn>
                    </a:cxnLst>
                    <a:rect l="0" t="0" r="r" b="b"/>
                    <a:pathLst>
                      <a:path w="21443" h="21513" extrusionOk="0">
                        <a:moveTo>
                          <a:pt x="1175" y="4"/>
                        </a:moveTo>
                        <a:lnTo>
                          <a:pt x="20378" y="3"/>
                        </a:lnTo>
                        <a:cubicBezTo>
                          <a:pt x="20831" y="46"/>
                          <a:pt x="21225" y="530"/>
                          <a:pt x="21378" y="1233"/>
                        </a:cubicBezTo>
                        <a:cubicBezTo>
                          <a:pt x="21520" y="1885"/>
                          <a:pt x="21428" y="2614"/>
                          <a:pt x="21140" y="3120"/>
                        </a:cubicBezTo>
                        <a:lnTo>
                          <a:pt x="11667" y="20807"/>
                        </a:lnTo>
                        <a:cubicBezTo>
                          <a:pt x="11455" y="21215"/>
                          <a:pt x="11153" y="21467"/>
                          <a:pt x="10828" y="21507"/>
                        </a:cubicBezTo>
                        <a:cubicBezTo>
                          <a:pt x="10436" y="21556"/>
                          <a:pt x="10054" y="21296"/>
                          <a:pt x="9797" y="20807"/>
                        </a:cubicBezTo>
                        <a:lnTo>
                          <a:pt x="297" y="3050"/>
                        </a:lnTo>
                        <a:cubicBezTo>
                          <a:pt x="5" y="2538"/>
                          <a:pt x="-80" y="1792"/>
                          <a:pt x="80" y="1141"/>
                        </a:cubicBezTo>
                        <a:cubicBezTo>
                          <a:pt x="259" y="414"/>
                          <a:pt x="699" y="-44"/>
                          <a:pt x="1175" y="4"/>
                        </a:cubicBezTo>
                        <a:close/>
                      </a:path>
                    </a:pathLst>
                  </a:custGeom>
                  <a:solidFill>
                    <a:schemeClr val="accent2"/>
                  </a:solidFill>
                  <a:ln w="12700" cap="flat">
                    <a:noFill/>
                    <a:miter lim="400000"/>
                  </a:ln>
                  <a:effectLst/>
                </p:spPr>
                <p:txBody>
                  <a:bodyPr wrap="square" lIns="50800" tIns="50800" rIns="50800" bIns="5080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241" name="Circle"/>
                  <p:cNvSpPr/>
                  <p:nvPr/>
                </p:nvSpPr>
                <p:spPr>
                  <a:xfrm>
                    <a:off x="492787" y="504545"/>
                    <a:ext cx="1532948" cy="1532948"/>
                  </a:xfrm>
                  <a:prstGeom prst="ellipse">
                    <a:avLst/>
                  </a:prstGeom>
                  <a:solidFill>
                    <a:srgbClr val="FFFFFF"/>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grpSp>
            <p:sp>
              <p:nvSpPr>
                <p:cNvPr id="243" name="O"/>
                <p:cNvSpPr txBox="1"/>
                <p:nvPr/>
              </p:nvSpPr>
              <p:spPr>
                <a:xfrm rot="16200000">
                  <a:off x="761690" y="886543"/>
                  <a:ext cx="964880" cy="7181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4000" b="0">
                      <a:solidFill>
                        <a:srgbClr val="1C1D21"/>
                      </a:solidFill>
                      <a:latin typeface="+mn-lt"/>
                      <a:ea typeface="+mn-ea"/>
                      <a:cs typeface="+mn-cs"/>
                      <a:sym typeface="DM Sans Bold"/>
                    </a:defRPr>
                  </a:lvl1pPr>
                </a:lstStyle>
                <a:p>
                  <a:r>
                    <a:rPr>
                      <a:solidFill>
                        <a:schemeClr val="tx1"/>
                      </a:solidFill>
                    </a:rPr>
                    <a:t>O</a:t>
                  </a:r>
                </a:p>
              </p:txBody>
            </p:sp>
          </p:grpSp>
          <p:grpSp>
            <p:nvGrpSpPr>
              <p:cNvPr id="251" name="Group"/>
              <p:cNvGrpSpPr/>
              <p:nvPr/>
            </p:nvGrpSpPr>
            <p:grpSpPr>
              <a:xfrm rot="5400000">
                <a:off x="5925213" y="4136954"/>
                <a:ext cx="2514342" cy="2809085"/>
                <a:chOff x="9" y="0"/>
                <a:chExt cx="2514340" cy="2809083"/>
              </a:xfrm>
            </p:grpSpPr>
            <p:grpSp>
              <p:nvGrpSpPr>
                <p:cNvPr id="249" name="Group"/>
                <p:cNvGrpSpPr/>
                <p:nvPr/>
              </p:nvGrpSpPr>
              <p:grpSpPr>
                <a:xfrm>
                  <a:off x="9" y="0"/>
                  <a:ext cx="2514340" cy="2809083"/>
                  <a:chOff x="9" y="0"/>
                  <a:chExt cx="2514338" cy="2809082"/>
                </a:xfrm>
              </p:grpSpPr>
              <p:sp>
                <p:nvSpPr>
                  <p:cNvPr id="245" name="Circle"/>
                  <p:cNvSpPr/>
                  <p:nvPr/>
                </p:nvSpPr>
                <p:spPr>
                  <a:xfrm>
                    <a:off x="317303" y="329061"/>
                    <a:ext cx="1883916" cy="1883916"/>
                  </a:xfrm>
                  <a:prstGeom prst="ellipse">
                    <a:avLst/>
                  </a:prstGeom>
                  <a:solidFill>
                    <a:schemeClr val="accent3"/>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246" name="Shape"/>
                  <p:cNvSpPr/>
                  <p:nvPr/>
                </p:nvSpPr>
                <p:spPr>
                  <a:xfrm>
                    <a:off x="7660" y="0"/>
                    <a:ext cx="2506412" cy="1167750"/>
                  </a:xfrm>
                  <a:custGeom>
                    <a:avLst/>
                    <a:gdLst/>
                    <a:ahLst/>
                    <a:cxnLst>
                      <a:cxn ang="0">
                        <a:pos x="wd2" y="hd2"/>
                      </a:cxn>
                      <a:cxn ang="5400000">
                        <a:pos x="wd2" y="hd2"/>
                      </a:cxn>
                      <a:cxn ang="10800000">
                        <a:pos x="wd2" y="hd2"/>
                      </a:cxn>
                      <a:cxn ang="16200000">
                        <a:pos x="wd2" y="hd2"/>
                      </a:cxn>
                    </a:cxnLst>
                    <a:rect l="0" t="0" r="r" b="b"/>
                    <a:pathLst>
                      <a:path w="21556" h="21375" extrusionOk="0">
                        <a:moveTo>
                          <a:pt x="0" y="19702"/>
                        </a:moveTo>
                        <a:cubicBezTo>
                          <a:pt x="822" y="8292"/>
                          <a:pt x="5457" y="-101"/>
                          <a:pt x="10881" y="1"/>
                        </a:cubicBezTo>
                        <a:cubicBezTo>
                          <a:pt x="16228" y="101"/>
                          <a:pt x="20750" y="8450"/>
                          <a:pt x="21552" y="19703"/>
                        </a:cubicBezTo>
                        <a:cubicBezTo>
                          <a:pt x="21594" y="20532"/>
                          <a:pt x="21312" y="21277"/>
                          <a:pt x="20923" y="21366"/>
                        </a:cubicBezTo>
                        <a:cubicBezTo>
                          <a:pt x="20510" y="21460"/>
                          <a:pt x="20147" y="20790"/>
                          <a:pt x="20132" y="19908"/>
                        </a:cubicBezTo>
                        <a:cubicBezTo>
                          <a:pt x="19368" y="10363"/>
                          <a:pt x="15526" y="3320"/>
                          <a:pt x="10978" y="3128"/>
                        </a:cubicBezTo>
                        <a:cubicBezTo>
                          <a:pt x="6313" y="2931"/>
                          <a:pt x="2270" y="9966"/>
                          <a:pt x="1435" y="19736"/>
                        </a:cubicBezTo>
                        <a:cubicBezTo>
                          <a:pt x="1386" y="20845"/>
                          <a:pt x="826" y="21499"/>
                          <a:pt x="360" y="20991"/>
                        </a:cubicBezTo>
                        <a:cubicBezTo>
                          <a:pt x="134" y="20744"/>
                          <a:pt x="-6" y="20243"/>
                          <a:pt x="0" y="19702"/>
                        </a:cubicBezTo>
                        <a:close/>
                      </a:path>
                    </a:pathLst>
                  </a:custGeom>
                  <a:solidFill>
                    <a:schemeClr val="accent3"/>
                  </a:solidFill>
                  <a:ln w="12700" cap="flat">
                    <a:noFill/>
                    <a:miter lim="400000"/>
                  </a:ln>
                  <a:effectLst/>
                </p:spPr>
                <p:txBody>
                  <a:bodyPr wrap="square" lIns="50800" tIns="50800" rIns="50800" bIns="5080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247" name="Shape"/>
                  <p:cNvSpPr/>
                  <p:nvPr/>
                </p:nvSpPr>
                <p:spPr>
                  <a:xfrm>
                    <a:off x="9" y="1276135"/>
                    <a:ext cx="2514340" cy="1532948"/>
                  </a:xfrm>
                  <a:custGeom>
                    <a:avLst/>
                    <a:gdLst/>
                    <a:ahLst/>
                    <a:cxnLst>
                      <a:cxn ang="0">
                        <a:pos x="wd2" y="hd2"/>
                      </a:cxn>
                      <a:cxn ang="5400000">
                        <a:pos x="wd2" y="hd2"/>
                      </a:cxn>
                      <a:cxn ang="10800000">
                        <a:pos x="wd2" y="hd2"/>
                      </a:cxn>
                      <a:cxn ang="16200000">
                        <a:pos x="wd2" y="hd2"/>
                      </a:cxn>
                    </a:cxnLst>
                    <a:rect l="0" t="0" r="r" b="b"/>
                    <a:pathLst>
                      <a:path w="21443" h="21513" extrusionOk="0">
                        <a:moveTo>
                          <a:pt x="1175" y="4"/>
                        </a:moveTo>
                        <a:lnTo>
                          <a:pt x="20378" y="3"/>
                        </a:lnTo>
                        <a:cubicBezTo>
                          <a:pt x="20831" y="46"/>
                          <a:pt x="21225" y="530"/>
                          <a:pt x="21378" y="1233"/>
                        </a:cubicBezTo>
                        <a:cubicBezTo>
                          <a:pt x="21520" y="1885"/>
                          <a:pt x="21428" y="2614"/>
                          <a:pt x="21140" y="3120"/>
                        </a:cubicBezTo>
                        <a:lnTo>
                          <a:pt x="11667" y="20807"/>
                        </a:lnTo>
                        <a:cubicBezTo>
                          <a:pt x="11455" y="21215"/>
                          <a:pt x="11153" y="21467"/>
                          <a:pt x="10828" y="21507"/>
                        </a:cubicBezTo>
                        <a:cubicBezTo>
                          <a:pt x="10436" y="21556"/>
                          <a:pt x="10054" y="21296"/>
                          <a:pt x="9797" y="20807"/>
                        </a:cubicBezTo>
                        <a:lnTo>
                          <a:pt x="297" y="3050"/>
                        </a:lnTo>
                        <a:cubicBezTo>
                          <a:pt x="5" y="2538"/>
                          <a:pt x="-80" y="1792"/>
                          <a:pt x="80" y="1141"/>
                        </a:cubicBezTo>
                        <a:cubicBezTo>
                          <a:pt x="259" y="414"/>
                          <a:pt x="699" y="-44"/>
                          <a:pt x="1175" y="4"/>
                        </a:cubicBezTo>
                        <a:close/>
                      </a:path>
                    </a:pathLst>
                  </a:custGeom>
                  <a:solidFill>
                    <a:schemeClr val="accent3"/>
                  </a:solidFill>
                  <a:ln w="12700" cap="flat">
                    <a:noFill/>
                    <a:miter lim="400000"/>
                  </a:ln>
                  <a:effectLst/>
                </p:spPr>
                <p:txBody>
                  <a:bodyPr wrap="square" lIns="50800" tIns="50800" rIns="50800" bIns="5080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248" name="Circle"/>
                  <p:cNvSpPr/>
                  <p:nvPr/>
                </p:nvSpPr>
                <p:spPr>
                  <a:xfrm>
                    <a:off x="492787" y="504545"/>
                    <a:ext cx="1532948" cy="1532948"/>
                  </a:xfrm>
                  <a:prstGeom prst="ellipse">
                    <a:avLst/>
                  </a:prstGeom>
                  <a:solidFill>
                    <a:srgbClr val="FFFFFF"/>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grpSp>
            <p:sp>
              <p:nvSpPr>
                <p:cNvPr id="250" name="I"/>
                <p:cNvSpPr txBox="1"/>
                <p:nvPr/>
              </p:nvSpPr>
              <p:spPr>
                <a:xfrm rot="13500000">
                  <a:off x="750151" y="912570"/>
                  <a:ext cx="964881" cy="7181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4000" b="0">
                      <a:solidFill>
                        <a:srgbClr val="1C1D21"/>
                      </a:solidFill>
                      <a:latin typeface="+mn-lt"/>
                      <a:ea typeface="+mn-ea"/>
                      <a:cs typeface="+mn-cs"/>
                      <a:sym typeface="DM Sans Bold"/>
                    </a:defRPr>
                  </a:lvl1pPr>
                </a:lstStyle>
                <a:p>
                  <a:r>
                    <a:rPr>
                      <a:solidFill>
                        <a:schemeClr val="tx1"/>
                      </a:solidFill>
                    </a:rPr>
                    <a:t>I</a:t>
                  </a:r>
                </a:p>
              </p:txBody>
            </p:sp>
          </p:grpSp>
          <p:grpSp>
            <p:nvGrpSpPr>
              <p:cNvPr id="258" name="Group"/>
              <p:cNvGrpSpPr/>
              <p:nvPr/>
            </p:nvGrpSpPr>
            <p:grpSpPr>
              <a:xfrm rot="8100000">
                <a:off x="4692570" y="7090561"/>
                <a:ext cx="2514342" cy="2809085"/>
                <a:chOff x="9" y="0"/>
                <a:chExt cx="2514340" cy="2809083"/>
              </a:xfrm>
            </p:grpSpPr>
            <p:grpSp>
              <p:nvGrpSpPr>
                <p:cNvPr id="256" name="Group"/>
                <p:cNvGrpSpPr/>
                <p:nvPr/>
              </p:nvGrpSpPr>
              <p:grpSpPr>
                <a:xfrm>
                  <a:off x="9" y="0"/>
                  <a:ext cx="2514340" cy="2809083"/>
                  <a:chOff x="9" y="0"/>
                  <a:chExt cx="2514338" cy="2809082"/>
                </a:xfrm>
              </p:grpSpPr>
              <p:sp>
                <p:nvSpPr>
                  <p:cNvPr id="252" name="Circle"/>
                  <p:cNvSpPr/>
                  <p:nvPr/>
                </p:nvSpPr>
                <p:spPr>
                  <a:xfrm>
                    <a:off x="317303" y="329061"/>
                    <a:ext cx="1883916" cy="1883916"/>
                  </a:xfrm>
                  <a:prstGeom prst="ellipse">
                    <a:avLst/>
                  </a:prstGeom>
                  <a:solidFill>
                    <a:schemeClr val="accent4"/>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253" name="Shape"/>
                  <p:cNvSpPr/>
                  <p:nvPr/>
                </p:nvSpPr>
                <p:spPr>
                  <a:xfrm>
                    <a:off x="7660" y="0"/>
                    <a:ext cx="2506412" cy="1167750"/>
                  </a:xfrm>
                  <a:custGeom>
                    <a:avLst/>
                    <a:gdLst/>
                    <a:ahLst/>
                    <a:cxnLst>
                      <a:cxn ang="0">
                        <a:pos x="wd2" y="hd2"/>
                      </a:cxn>
                      <a:cxn ang="5400000">
                        <a:pos x="wd2" y="hd2"/>
                      </a:cxn>
                      <a:cxn ang="10800000">
                        <a:pos x="wd2" y="hd2"/>
                      </a:cxn>
                      <a:cxn ang="16200000">
                        <a:pos x="wd2" y="hd2"/>
                      </a:cxn>
                    </a:cxnLst>
                    <a:rect l="0" t="0" r="r" b="b"/>
                    <a:pathLst>
                      <a:path w="21556" h="21375" extrusionOk="0">
                        <a:moveTo>
                          <a:pt x="0" y="19702"/>
                        </a:moveTo>
                        <a:cubicBezTo>
                          <a:pt x="822" y="8292"/>
                          <a:pt x="5457" y="-101"/>
                          <a:pt x="10881" y="1"/>
                        </a:cubicBezTo>
                        <a:cubicBezTo>
                          <a:pt x="16228" y="101"/>
                          <a:pt x="20750" y="8450"/>
                          <a:pt x="21552" y="19703"/>
                        </a:cubicBezTo>
                        <a:cubicBezTo>
                          <a:pt x="21594" y="20532"/>
                          <a:pt x="21312" y="21277"/>
                          <a:pt x="20923" y="21366"/>
                        </a:cubicBezTo>
                        <a:cubicBezTo>
                          <a:pt x="20510" y="21460"/>
                          <a:pt x="20147" y="20790"/>
                          <a:pt x="20132" y="19908"/>
                        </a:cubicBezTo>
                        <a:cubicBezTo>
                          <a:pt x="19368" y="10363"/>
                          <a:pt x="15526" y="3320"/>
                          <a:pt x="10978" y="3128"/>
                        </a:cubicBezTo>
                        <a:cubicBezTo>
                          <a:pt x="6313" y="2931"/>
                          <a:pt x="2270" y="9966"/>
                          <a:pt x="1435" y="19736"/>
                        </a:cubicBezTo>
                        <a:cubicBezTo>
                          <a:pt x="1386" y="20845"/>
                          <a:pt x="826" y="21499"/>
                          <a:pt x="360" y="20991"/>
                        </a:cubicBezTo>
                        <a:cubicBezTo>
                          <a:pt x="134" y="20744"/>
                          <a:pt x="-6" y="20243"/>
                          <a:pt x="0" y="19702"/>
                        </a:cubicBezTo>
                        <a:close/>
                      </a:path>
                    </a:pathLst>
                  </a:custGeom>
                  <a:solidFill>
                    <a:schemeClr val="accent4"/>
                  </a:solidFill>
                  <a:ln w="12700" cap="flat">
                    <a:noFill/>
                    <a:miter lim="400000"/>
                  </a:ln>
                  <a:effectLst/>
                </p:spPr>
                <p:txBody>
                  <a:bodyPr wrap="square" lIns="50800" tIns="50800" rIns="50800" bIns="5080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254" name="Shape"/>
                  <p:cNvSpPr/>
                  <p:nvPr/>
                </p:nvSpPr>
                <p:spPr>
                  <a:xfrm>
                    <a:off x="9" y="1276135"/>
                    <a:ext cx="2514340" cy="1532948"/>
                  </a:xfrm>
                  <a:custGeom>
                    <a:avLst/>
                    <a:gdLst/>
                    <a:ahLst/>
                    <a:cxnLst>
                      <a:cxn ang="0">
                        <a:pos x="wd2" y="hd2"/>
                      </a:cxn>
                      <a:cxn ang="5400000">
                        <a:pos x="wd2" y="hd2"/>
                      </a:cxn>
                      <a:cxn ang="10800000">
                        <a:pos x="wd2" y="hd2"/>
                      </a:cxn>
                      <a:cxn ang="16200000">
                        <a:pos x="wd2" y="hd2"/>
                      </a:cxn>
                    </a:cxnLst>
                    <a:rect l="0" t="0" r="r" b="b"/>
                    <a:pathLst>
                      <a:path w="21443" h="21513" extrusionOk="0">
                        <a:moveTo>
                          <a:pt x="1175" y="4"/>
                        </a:moveTo>
                        <a:lnTo>
                          <a:pt x="20378" y="3"/>
                        </a:lnTo>
                        <a:cubicBezTo>
                          <a:pt x="20831" y="46"/>
                          <a:pt x="21225" y="530"/>
                          <a:pt x="21378" y="1233"/>
                        </a:cubicBezTo>
                        <a:cubicBezTo>
                          <a:pt x="21520" y="1885"/>
                          <a:pt x="21428" y="2614"/>
                          <a:pt x="21140" y="3120"/>
                        </a:cubicBezTo>
                        <a:lnTo>
                          <a:pt x="11667" y="20807"/>
                        </a:lnTo>
                        <a:cubicBezTo>
                          <a:pt x="11455" y="21215"/>
                          <a:pt x="11153" y="21467"/>
                          <a:pt x="10828" y="21507"/>
                        </a:cubicBezTo>
                        <a:cubicBezTo>
                          <a:pt x="10436" y="21556"/>
                          <a:pt x="10054" y="21296"/>
                          <a:pt x="9797" y="20807"/>
                        </a:cubicBezTo>
                        <a:lnTo>
                          <a:pt x="297" y="3050"/>
                        </a:lnTo>
                        <a:cubicBezTo>
                          <a:pt x="5" y="2538"/>
                          <a:pt x="-80" y="1792"/>
                          <a:pt x="80" y="1141"/>
                        </a:cubicBezTo>
                        <a:cubicBezTo>
                          <a:pt x="259" y="414"/>
                          <a:pt x="699" y="-44"/>
                          <a:pt x="1175" y="4"/>
                        </a:cubicBezTo>
                        <a:close/>
                      </a:path>
                    </a:pathLst>
                  </a:custGeom>
                  <a:solidFill>
                    <a:schemeClr val="accent4"/>
                  </a:solidFill>
                  <a:ln w="12700" cap="flat">
                    <a:noFill/>
                    <a:miter lim="400000"/>
                  </a:ln>
                  <a:effectLst/>
                </p:spPr>
                <p:txBody>
                  <a:bodyPr wrap="square" lIns="50800" tIns="50800" rIns="50800" bIns="5080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255" name="Circle"/>
                  <p:cNvSpPr/>
                  <p:nvPr/>
                </p:nvSpPr>
                <p:spPr>
                  <a:xfrm>
                    <a:off x="492787" y="504545"/>
                    <a:ext cx="1532948" cy="1532948"/>
                  </a:xfrm>
                  <a:prstGeom prst="ellipse">
                    <a:avLst/>
                  </a:prstGeom>
                  <a:solidFill>
                    <a:srgbClr val="FFFFFF"/>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grpSp>
            <p:sp>
              <p:nvSpPr>
                <p:cNvPr id="257" name="S"/>
                <p:cNvSpPr txBox="1"/>
                <p:nvPr/>
              </p:nvSpPr>
              <p:spPr>
                <a:xfrm rot="10800000">
                  <a:off x="770918" y="933871"/>
                  <a:ext cx="964880" cy="7181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4000" b="0">
                      <a:solidFill>
                        <a:srgbClr val="1C1D21"/>
                      </a:solidFill>
                      <a:latin typeface="+mn-lt"/>
                      <a:ea typeface="+mn-ea"/>
                      <a:cs typeface="+mn-cs"/>
                      <a:sym typeface="DM Sans Bold"/>
                    </a:defRPr>
                  </a:lvl1pPr>
                </a:lstStyle>
                <a:p>
                  <a:r>
                    <a:rPr>
                      <a:solidFill>
                        <a:schemeClr val="tx1"/>
                      </a:solidFill>
                    </a:rPr>
                    <a:t>S</a:t>
                  </a:r>
                </a:p>
              </p:txBody>
            </p:sp>
          </p:grpSp>
          <p:grpSp>
            <p:nvGrpSpPr>
              <p:cNvPr id="265" name="Group"/>
              <p:cNvGrpSpPr/>
              <p:nvPr/>
            </p:nvGrpSpPr>
            <p:grpSpPr>
              <a:xfrm rot="10800000">
                <a:off x="1760387" y="8307069"/>
                <a:ext cx="2514342" cy="2809085"/>
                <a:chOff x="9" y="0"/>
                <a:chExt cx="2514340" cy="2809083"/>
              </a:xfrm>
            </p:grpSpPr>
            <p:grpSp>
              <p:nvGrpSpPr>
                <p:cNvPr id="263" name="Group"/>
                <p:cNvGrpSpPr/>
                <p:nvPr/>
              </p:nvGrpSpPr>
              <p:grpSpPr>
                <a:xfrm>
                  <a:off x="9" y="0"/>
                  <a:ext cx="2514340" cy="2809083"/>
                  <a:chOff x="9" y="0"/>
                  <a:chExt cx="2514338" cy="2809082"/>
                </a:xfrm>
              </p:grpSpPr>
              <p:sp>
                <p:nvSpPr>
                  <p:cNvPr id="259" name="Circle"/>
                  <p:cNvSpPr/>
                  <p:nvPr/>
                </p:nvSpPr>
                <p:spPr>
                  <a:xfrm>
                    <a:off x="317303" y="329061"/>
                    <a:ext cx="1883916" cy="1883916"/>
                  </a:xfrm>
                  <a:prstGeom prst="ellipse">
                    <a:avLst/>
                  </a:prstGeom>
                  <a:solidFill>
                    <a:schemeClr val="accent5"/>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260" name="Shape"/>
                  <p:cNvSpPr/>
                  <p:nvPr/>
                </p:nvSpPr>
                <p:spPr>
                  <a:xfrm>
                    <a:off x="7660" y="0"/>
                    <a:ext cx="2506412" cy="1167750"/>
                  </a:xfrm>
                  <a:custGeom>
                    <a:avLst/>
                    <a:gdLst/>
                    <a:ahLst/>
                    <a:cxnLst>
                      <a:cxn ang="0">
                        <a:pos x="wd2" y="hd2"/>
                      </a:cxn>
                      <a:cxn ang="5400000">
                        <a:pos x="wd2" y="hd2"/>
                      </a:cxn>
                      <a:cxn ang="10800000">
                        <a:pos x="wd2" y="hd2"/>
                      </a:cxn>
                      <a:cxn ang="16200000">
                        <a:pos x="wd2" y="hd2"/>
                      </a:cxn>
                    </a:cxnLst>
                    <a:rect l="0" t="0" r="r" b="b"/>
                    <a:pathLst>
                      <a:path w="21556" h="21375" extrusionOk="0">
                        <a:moveTo>
                          <a:pt x="0" y="19702"/>
                        </a:moveTo>
                        <a:cubicBezTo>
                          <a:pt x="822" y="8292"/>
                          <a:pt x="5457" y="-101"/>
                          <a:pt x="10881" y="1"/>
                        </a:cubicBezTo>
                        <a:cubicBezTo>
                          <a:pt x="16228" y="101"/>
                          <a:pt x="20750" y="8450"/>
                          <a:pt x="21552" y="19703"/>
                        </a:cubicBezTo>
                        <a:cubicBezTo>
                          <a:pt x="21594" y="20532"/>
                          <a:pt x="21312" y="21277"/>
                          <a:pt x="20923" y="21366"/>
                        </a:cubicBezTo>
                        <a:cubicBezTo>
                          <a:pt x="20510" y="21460"/>
                          <a:pt x="20147" y="20790"/>
                          <a:pt x="20132" y="19908"/>
                        </a:cubicBezTo>
                        <a:cubicBezTo>
                          <a:pt x="19368" y="10363"/>
                          <a:pt x="15526" y="3320"/>
                          <a:pt x="10978" y="3128"/>
                        </a:cubicBezTo>
                        <a:cubicBezTo>
                          <a:pt x="6313" y="2931"/>
                          <a:pt x="2270" y="9966"/>
                          <a:pt x="1435" y="19736"/>
                        </a:cubicBezTo>
                        <a:cubicBezTo>
                          <a:pt x="1386" y="20845"/>
                          <a:pt x="826" y="21499"/>
                          <a:pt x="360" y="20991"/>
                        </a:cubicBezTo>
                        <a:cubicBezTo>
                          <a:pt x="134" y="20744"/>
                          <a:pt x="-6" y="20243"/>
                          <a:pt x="0" y="19702"/>
                        </a:cubicBezTo>
                        <a:close/>
                      </a:path>
                    </a:pathLst>
                  </a:custGeom>
                  <a:solidFill>
                    <a:schemeClr val="accent5"/>
                  </a:solidFill>
                  <a:ln w="12700" cap="flat">
                    <a:noFill/>
                    <a:miter lim="400000"/>
                  </a:ln>
                  <a:effectLst/>
                </p:spPr>
                <p:txBody>
                  <a:bodyPr wrap="square" lIns="50800" tIns="50800" rIns="50800" bIns="5080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261" name="Shape"/>
                  <p:cNvSpPr/>
                  <p:nvPr/>
                </p:nvSpPr>
                <p:spPr>
                  <a:xfrm>
                    <a:off x="9" y="1276135"/>
                    <a:ext cx="2514340" cy="1532948"/>
                  </a:xfrm>
                  <a:custGeom>
                    <a:avLst/>
                    <a:gdLst/>
                    <a:ahLst/>
                    <a:cxnLst>
                      <a:cxn ang="0">
                        <a:pos x="wd2" y="hd2"/>
                      </a:cxn>
                      <a:cxn ang="5400000">
                        <a:pos x="wd2" y="hd2"/>
                      </a:cxn>
                      <a:cxn ang="10800000">
                        <a:pos x="wd2" y="hd2"/>
                      </a:cxn>
                      <a:cxn ang="16200000">
                        <a:pos x="wd2" y="hd2"/>
                      </a:cxn>
                    </a:cxnLst>
                    <a:rect l="0" t="0" r="r" b="b"/>
                    <a:pathLst>
                      <a:path w="21443" h="21513" extrusionOk="0">
                        <a:moveTo>
                          <a:pt x="1175" y="4"/>
                        </a:moveTo>
                        <a:lnTo>
                          <a:pt x="20378" y="3"/>
                        </a:lnTo>
                        <a:cubicBezTo>
                          <a:pt x="20831" y="46"/>
                          <a:pt x="21225" y="530"/>
                          <a:pt x="21378" y="1233"/>
                        </a:cubicBezTo>
                        <a:cubicBezTo>
                          <a:pt x="21520" y="1885"/>
                          <a:pt x="21428" y="2614"/>
                          <a:pt x="21140" y="3120"/>
                        </a:cubicBezTo>
                        <a:lnTo>
                          <a:pt x="11667" y="20807"/>
                        </a:lnTo>
                        <a:cubicBezTo>
                          <a:pt x="11455" y="21215"/>
                          <a:pt x="11153" y="21467"/>
                          <a:pt x="10828" y="21507"/>
                        </a:cubicBezTo>
                        <a:cubicBezTo>
                          <a:pt x="10436" y="21556"/>
                          <a:pt x="10054" y="21296"/>
                          <a:pt x="9797" y="20807"/>
                        </a:cubicBezTo>
                        <a:lnTo>
                          <a:pt x="297" y="3050"/>
                        </a:lnTo>
                        <a:cubicBezTo>
                          <a:pt x="5" y="2538"/>
                          <a:pt x="-80" y="1792"/>
                          <a:pt x="80" y="1141"/>
                        </a:cubicBezTo>
                        <a:cubicBezTo>
                          <a:pt x="259" y="414"/>
                          <a:pt x="699" y="-44"/>
                          <a:pt x="1175" y="4"/>
                        </a:cubicBezTo>
                        <a:close/>
                      </a:path>
                    </a:pathLst>
                  </a:custGeom>
                  <a:solidFill>
                    <a:schemeClr val="accent5"/>
                  </a:solidFill>
                  <a:ln w="12700" cap="flat">
                    <a:noFill/>
                    <a:miter lim="400000"/>
                  </a:ln>
                  <a:effectLst/>
                </p:spPr>
                <p:txBody>
                  <a:bodyPr wrap="square" lIns="50800" tIns="50800" rIns="50800" bIns="5080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262" name="Circle"/>
                  <p:cNvSpPr/>
                  <p:nvPr/>
                </p:nvSpPr>
                <p:spPr>
                  <a:xfrm>
                    <a:off x="492787" y="504545"/>
                    <a:ext cx="1532948" cy="1532948"/>
                  </a:xfrm>
                  <a:prstGeom prst="ellipse">
                    <a:avLst/>
                  </a:prstGeom>
                  <a:solidFill>
                    <a:srgbClr val="FFFFFF"/>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grpSp>
            <p:sp>
              <p:nvSpPr>
                <p:cNvPr id="264" name="E"/>
                <p:cNvSpPr txBox="1"/>
                <p:nvPr/>
              </p:nvSpPr>
              <p:spPr>
                <a:xfrm rot="8100000">
                  <a:off x="790143" y="939511"/>
                  <a:ext cx="964880" cy="7181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4000" b="0">
                      <a:solidFill>
                        <a:srgbClr val="1C1D21"/>
                      </a:solidFill>
                      <a:latin typeface="+mn-lt"/>
                      <a:ea typeface="+mn-ea"/>
                      <a:cs typeface="+mn-cs"/>
                      <a:sym typeface="DM Sans Bold"/>
                    </a:defRPr>
                  </a:lvl1pPr>
                </a:lstStyle>
                <a:p>
                  <a:r>
                    <a:rPr>
                      <a:solidFill>
                        <a:schemeClr val="tx1"/>
                      </a:solidFill>
                    </a:rPr>
                    <a:t>E</a:t>
                  </a:r>
                </a:p>
              </p:txBody>
            </p:sp>
          </p:grpSp>
        </p:grpSp>
        <p:grpSp>
          <p:nvGrpSpPr>
            <p:cNvPr id="2" name="Group 1">
              <a:extLst>
                <a:ext uri="{FF2B5EF4-FFF2-40B4-BE49-F238E27FC236}">
                  <a16:creationId xmlns:a16="http://schemas.microsoft.com/office/drawing/2014/main" id="{4F4FB5B7-51C6-8E41-A81B-AC170603E111}"/>
                </a:ext>
              </a:extLst>
            </p:cNvPr>
            <p:cNvGrpSpPr/>
            <p:nvPr/>
          </p:nvGrpSpPr>
          <p:grpSpPr>
            <a:xfrm>
              <a:off x="14029534" y="3476779"/>
              <a:ext cx="7282262" cy="7054816"/>
              <a:chOff x="14029534" y="3476779"/>
              <a:chExt cx="7282262" cy="7054816"/>
            </a:xfrm>
          </p:grpSpPr>
          <p:grpSp>
            <p:nvGrpSpPr>
              <p:cNvPr id="269" name="Group"/>
              <p:cNvGrpSpPr/>
              <p:nvPr/>
            </p:nvGrpSpPr>
            <p:grpSpPr>
              <a:xfrm>
                <a:off x="14029534" y="3476779"/>
                <a:ext cx="7282262" cy="5049354"/>
                <a:chOff x="0" y="0"/>
                <a:chExt cx="7282261" cy="5049353"/>
              </a:xfrm>
            </p:grpSpPr>
            <p:sp>
              <p:nvSpPr>
                <p:cNvPr id="267" name="NOISE…"/>
                <p:cNvSpPr txBox="1"/>
                <p:nvPr/>
              </p:nvSpPr>
              <p:spPr>
                <a:xfrm>
                  <a:off x="0" y="0"/>
                  <a:ext cx="6962351" cy="194925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p>
                  <a:pPr algn="l">
                    <a:defRPr sz="6000" b="0">
                      <a:solidFill>
                        <a:srgbClr val="1D1C21"/>
                      </a:solidFill>
                      <a:latin typeface="+mn-lt"/>
                      <a:ea typeface="+mn-ea"/>
                      <a:cs typeface="+mn-cs"/>
                      <a:sym typeface="DM Sans Bold"/>
                    </a:defRPr>
                  </a:pPr>
                  <a:r>
                    <a:rPr dirty="0">
                      <a:solidFill>
                        <a:schemeClr val="tx1"/>
                      </a:solidFill>
                    </a:rPr>
                    <a:t>NOISE </a:t>
                  </a:r>
                </a:p>
                <a:p>
                  <a:pPr algn="l">
                    <a:defRPr sz="6000" b="0">
                      <a:solidFill>
                        <a:srgbClr val="1D1C21"/>
                      </a:solidFill>
                      <a:latin typeface="+mn-lt"/>
                      <a:ea typeface="+mn-ea"/>
                      <a:cs typeface="+mn-cs"/>
                      <a:sym typeface="DM Sans Bold"/>
                    </a:defRPr>
                  </a:pPr>
                  <a:r>
                    <a:rPr dirty="0">
                      <a:solidFill>
                        <a:schemeClr val="tx1"/>
                      </a:solidFill>
                    </a:rPr>
                    <a:t>Analysis Template</a:t>
                  </a:r>
                </a:p>
              </p:txBody>
            </p:sp>
            <p:sp>
              <p:nvSpPr>
                <p:cNvPr id="268" name="Lorem ipsum dolor sit amet, consectetur adipiscing elit, sed do eiusmod tempor incididunt ut labore et dolore magna aliqua. Ut enim ad minim veniam, quis nostrud exercitation ullamco laboris nisi ut aliquip ex ea commodo consequat. Duis aute irure dolor "/>
                <p:cNvSpPr txBox="1"/>
                <p:nvPr/>
              </p:nvSpPr>
              <p:spPr>
                <a:xfrm>
                  <a:off x="20784" y="2361439"/>
                  <a:ext cx="7261477" cy="268791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defTabSz="457200">
                    <a:defRPr sz="2400" b="0">
                      <a:solidFill>
                        <a:srgbClr val="64798C"/>
                      </a:solidFill>
                      <a:latin typeface="DM Sans Regular"/>
                      <a:ea typeface="DM Sans Regular"/>
                      <a:cs typeface="DM Sans Regular"/>
                      <a:sym typeface="DM Sans Regular"/>
                    </a:defRPr>
                  </a:lvl1pPr>
                </a:lstStyle>
                <a:p>
                  <a:r>
                    <a:rPr dirty="0">
                      <a:solidFill>
                        <a:schemeClr val="tx2"/>
                      </a:solidFill>
                    </a:rPr>
                    <a:t>Lorem ipsum dolor sit </a:t>
                  </a:r>
                  <a:r>
                    <a:rPr dirty="0" err="1">
                      <a:solidFill>
                        <a:schemeClr val="tx2"/>
                      </a:solidFill>
                    </a:rPr>
                    <a:t>amet</a:t>
                  </a:r>
                  <a:r>
                    <a:rPr dirty="0">
                      <a:solidFill>
                        <a:schemeClr val="tx2"/>
                      </a:solidFill>
                    </a:rPr>
                    <a:t>, </a:t>
                  </a:r>
                  <a:r>
                    <a:rPr dirty="0" err="1">
                      <a:solidFill>
                        <a:schemeClr val="tx2"/>
                      </a:solidFill>
                    </a:rPr>
                    <a:t>consectetur</a:t>
                  </a:r>
                  <a:r>
                    <a:rPr dirty="0">
                      <a:solidFill>
                        <a:schemeClr val="tx2"/>
                      </a:solidFill>
                    </a:rPr>
                    <a:t> </a:t>
                  </a:r>
                  <a:r>
                    <a:rPr dirty="0" err="1">
                      <a:solidFill>
                        <a:schemeClr val="tx2"/>
                      </a:solidFill>
                    </a:rPr>
                    <a:t>adipiscing</a:t>
                  </a:r>
                  <a:r>
                    <a:rPr dirty="0">
                      <a:solidFill>
                        <a:schemeClr val="tx2"/>
                      </a:solidFill>
                    </a:rPr>
                    <a:t> </a:t>
                  </a:r>
                  <a:r>
                    <a:rPr dirty="0" err="1">
                      <a:solidFill>
                        <a:schemeClr val="tx2"/>
                      </a:solidFill>
                    </a:rPr>
                    <a:t>elit</a:t>
                  </a:r>
                  <a:r>
                    <a:rPr dirty="0">
                      <a:solidFill>
                        <a:schemeClr val="tx2"/>
                      </a:solidFill>
                    </a:rPr>
                    <a:t>, sed do </a:t>
                  </a:r>
                  <a:r>
                    <a:rPr dirty="0" err="1">
                      <a:solidFill>
                        <a:schemeClr val="tx2"/>
                      </a:solidFill>
                    </a:rPr>
                    <a:t>eiusmod</a:t>
                  </a:r>
                  <a:r>
                    <a:rPr dirty="0">
                      <a:solidFill>
                        <a:schemeClr val="tx2"/>
                      </a:solidFill>
                    </a:rPr>
                    <a:t> </a:t>
                  </a:r>
                  <a:r>
                    <a:rPr dirty="0" err="1">
                      <a:solidFill>
                        <a:schemeClr val="tx2"/>
                      </a:solidFill>
                    </a:rPr>
                    <a:t>tempor</a:t>
                  </a:r>
                  <a:r>
                    <a:rPr dirty="0">
                      <a:solidFill>
                        <a:schemeClr val="tx2"/>
                      </a:solidFill>
                    </a:rPr>
                    <a:t> </a:t>
                  </a:r>
                  <a:r>
                    <a:rPr dirty="0" err="1">
                      <a:solidFill>
                        <a:schemeClr val="tx2"/>
                      </a:solidFill>
                    </a:rPr>
                    <a:t>incididunt</a:t>
                  </a:r>
                  <a:r>
                    <a:rPr dirty="0">
                      <a:solidFill>
                        <a:schemeClr val="tx2"/>
                      </a:solidFill>
                    </a:rPr>
                    <a:t> </a:t>
                  </a:r>
                  <a:r>
                    <a:rPr dirty="0" err="1">
                      <a:solidFill>
                        <a:schemeClr val="tx2"/>
                      </a:solidFill>
                    </a:rPr>
                    <a:t>ut</a:t>
                  </a:r>
                  <a:r>
                    <a:rPr dirty="0">
                      <a:solidFill>
                        <a:schemeClr val="tx2"/>
                      </a:solidFill>
                    </a:rPr>
                    <a:t> </a:t>
                  </a:r>
                  <a:r>
                    <a:rPr dirty="0" err="1">
                      <a:solidFill>
                        <a:schemeClr val="tx2"/>
                      </a:solidFill>
                    </a:rPr>
                    <a:t>labore</a:t>
                  </a:r>
                  <a:r>
                    <a:rPr dirty="0">
                      <a:solidFill>
                        <a:schemeClr val="tx2"/>
                      </a:solidFill>
                    </a:rPr>
                    <a:t> et dolore magna </a:t>
                  </a:r>
                  <a:r>
                    <a:rPr dirty="0" err="1">
                      <a:solidFill>
                        <a:schemeClr val="tx2"/>
                      </a:solidFill>
                    </a:rPr>
                    <a:t>aliqua</a:t>
                  </a:r>
                  <a:r>
                    <a:rPr dirty="0">
                      <a:solidFill>
                        <a:schemeClr val="tx2"/>
                      </a:solidFill>
                    </a:rPr>
                    <a:t>. Ut </a:t>
                  </a:r>
                  <a:r>
                    <a:rPr dirty="0" err="1">
                      <a:solidFill>
                        <a:schemeClr val="tx2"/>
                      </a:solidFill>
                    </a:rPr>
                    <a:t>enim</a:t>
                  </a:r>
                  <a:r>
                    <a:rPr dirty="0">
                      <a:solidFill>
                        <a:schemeClr val="tx2"/>
                      </a:solidFill>
                    </a:rPr>
                    <a:t> ad minim </a:t>
                  </a:r>
                  <a:r>
                    <a:rPr dirty="0" err="1">
                      <a:solidFill>
                        <a:schemeClr val="tx2"/>
                      </a:solidFill>
                    </a:rPr>
                    <a:t>veniam</a:t>
                  </a:r>
                  <a:r>
                    <a:rPr dirty="0">
                      <a:solidFill>
                        <a:schemeClr val="tx2"/>
                      </a:solidFill>
                    </a:rPr>
                    <a:t>, </a:t>
                  </a:r>
                  <a:r>
                    <a:rPr dirty="0" err="1">
                      <a:solidFill>
                        <a:schemeClr val="tx2"/>
                      </a:solidFill>
                    </a:rPr>
                    <a:t>quis</a:t>
                  </a:r>
                  <a:r>
                    <a:rPr dirty="0">
                      <a:solidFill>
                        <a:schemeClr val="tx2"/>
                      </a:solidFill>
                    </a:rPr>
                    <a:t> </a:t>
                  </a:r>
                  <a:r>
                    <a:rPr dirty="0" err="1">
                      <a:solidFill>
                        <a:schemeClr val="tx2"/>
                      </a:solidFill>
                    </a:rPr>
                    <a:t>nostrud</a:t>
                  </a:r>
                  <a:r>
                    <a:rPr dirty="0">
                      <a:solidFill>
                        <a:schemeClr val="tx2"/>
                      </a:solidFill>
                    </a:rPr>
                    <a:t> exercitation </a:t>
                  </a:r>
                  <a:r>
                    <a:rPr dirty="0" err="1">
                      <a:solidFill>
                        <a:schemeClr val="tx2"/>
                      </a:solidFill>
                    </a:rPr>
                    <a:t>ullamco</a:t>
                  </a:r>
                  <a:r>
                    <a:rPr dirty="0">
                      <a:solidFill>
                        <a:schemeClr val="tx2"/>
                      </a:solidFill>
                    </a:rPr>
                    <a:t> </a:t>
                  </a:r>
                  <a:r>
                    <a:rPr dirty="0" err="1">
                      <a:solidFill>
                        <a:schemeClr val="tx2"/>
                      </a:solidFill>
                    </a:rPr>
                    <a:t>laboris</a:t>
                  </a:r>
                  <a:r>
                    <a:rPr dirty="0">
                      <a:solidFill>
                        <a:schemeClr val="tx2"/>
                      </a:solidFill>
                    </a:rPr>
                    <a:t> nisi </a:t>
                  </a:r>
                  <a:r>
                    <a:rPr dirty="0" err="1">
                      <a:solidFill>
                        <a:schemeClr val="tx2"/>
                      </a:solidFill>
                    </a:rPr>
                    <a:t>ut</a:t>
                  </a:r>
                  <a:r>
                    <a:rPr dirty="0">
                      <a:solidFill>
                        <a:schemeClr val="tx2"/>
                      </a:solidFill>
                    </a:rPr>
                    <a:t> </a:t>
                  </a:r>
                  <a:r>
                    <a:rPr dirty="0" err="1">
                      <a:solidFill>
                        <a:schemeClr val="tx2"/>
                      </a:solidFill>
                    </a:rPr>
                    <a:t>aliquip</a:t>
                  </a:r>
                  <a:r>
                    <a:rPr dirty="0">
                      <a:solidFill>
                        <a:schemeClr val="tx2"/>
                      </a:solidFill>
                    </a:rPr>
                    <a:t> ex </a:t>
                  </a:r>
                  <a:r>
                    <a:rPr dirty="0" err="1">
                      <a:solidFill>
                        <a:schemeClr val="tx2"/>
                      </a:solidFill>
                    </a:rPr>
                    <a:t>ea</a:t>
                  </a:r>
                  <a:r>
                    <a:rPr dirty="0">
                      <a:solidFill>
                        <a:schemeClr val="tx2"/>
                      </a:solidFill>
                    </a:rPr>
                    <a:t> </a:t>
                  </a:r>
                  <a:r>
                    <a:rPr dirty="0" err="1">
                      <a:solidFill>
                        <a:schemeClr val="tx2"/>
                      </a:solidFill>
                    </a:rPr>
                    <a:t>commodo</a:t>
                  </a:r>
                  <a:r>
                    <a:rPr dirty="0">
                      <a:solidFill>
                        <a:schemeClr val="tx2"/>
                      </a:solidFill>
                    </a:rPr>
                    <a:t> </a:t>
                  </a:r>
                  <a:r>
                    <a:rPr dirty="0" err="1">
                      <a:solidFill>
                        <a:schemeClr val="tx2"/>
                      </a:solidFill>
                    </a:rPr>
                    <a:t>consequat</a:t>
                  </a:r>
                  <a:r>
                    <a:rPr dirty="0">
                      <a:solidFill>
                        <a:schemeClr val="tx2"/>
                      </a:solidFill>
                    </a:rPr>
                    <a:t>. Duis </a:t>
                  </a:r>
                  <a:r>
                    <a:rPr dirty="0" err="1">
                      <a:solidFill>
                        <a:schemeClr val="tx2"/>
                      </a:solidFill>
                    </a:rPr>
                    <a:t>aute</a:t>
                  </a:r>
                  <a:r>
                    <a:rPr dirty="0">
                      <a:solidFill>
                        <a:schemeClr val="tx2"/>
                      </a:solidFill>
                    </a:rPr>
                    <a:t> </a:t>
                  </a:r>
                  <a:r>
                    <a:rPr dirty="0" err="1">
                      <a:solidFill>
                        <a:schemeClr val="tx2"/>
                      </a:solidFill>
                    </a:rPr>
                    <a:t>irure</a:t>
                  </a:r>
                  <a:r>
                    <a:rPr dirty="0">
                      <a:solidFill>
                        <a:schemeClr val="tx2"/>
                      </a:solidFill>
                    </a:rPr>
                    <a:t> dolor in </a:t>
                  </a:r>
                  <a:r>
                    <a:rPr dirty="0" err="1">
                      <a:solidFill>
                        <a:schemeClr val="tx2"/>
                      </a:solidFill>
                    </a:rPr>
                    <a:t>reprehenderit</a:t>
                  </a:r>
                  <a:r>
                    <a:rPr dirty="0">
                      <a:solidFill>
                        <a:schemeClr val="tx2"/>
                      </a:solidFill>
                    </a:rPr>
                    <a:t> in </a:t>
                  </a:r>
                  <a:r>
                    <a:rPr dirty="0" err="1">
                      <a:solidFill>
                        <a:schemeClr val="tx2"/>
                      </a:solidFill>
                    </a:rPr>
                    <a:t>voluptate</a:t>
                  </a:r>
                  <a:r>
                    <a:rPr dirty="0">
                      <a:solidFill>
                        <a:schemeClr val="tx2"/>
                      </a:solidFill>
                    </a:rPr>
                    <a:t> </a:t>
                  </a:r>
                  <a:r>
                    <a:rPr dirty="0" err="1">
                      <a:solidFill>
                        <a:schemeClr val="tx2"/>
                      </a:solidFill>
                    </a:rPr>
                    <a:t>velit</a:t>
                  </a:r>
                  <a:r>
                    <a:rPr dirty="0">
                      <a:solidFill>
                        <a:schemeClr val="tx2"/>
                      </a:solidFill>
                    </a:rPr>
                    <a:t> </a:t>
                  </a:r>
                  <a:r>
                    <a:rPr dirty="0" err="1">
                      <a:solidFill>
                        <a:schemeClr val="tx2"/>
                      </a:solidFill>
                    </a:rPr>
                    <a:t>esse</a:t>
                  </a:r>
                  <a:r>
                    <a:rPr dirty="0">
                      <a:solidFill>
                        <a:schemeClr val="tx2"/>
                      </a:solidFill>
                    </a:rPr>
                    <a:t> </a:t>
                  </a:r>
                  <a:r>
                    <a:rPr dirty="0" err="1">
                      <a:solidFill>
                        <a:schemeClr val="tx2"/>
                      </a:solidFill>
                    </a:rPr>
                    <a:t>cillum</a:t>
                  </a:r>
                  <a:r>
                    <a:rPr dirty="0">
                      <a:solidFill>
                        <a:schemeClr val="tx2"/>
                      </a:solidFill>
                    </a:rPr>
                    <a:t> dolore </a:t>
                  </a:r>
                  <a:r>
                    <a:rPr dirty="0" err="1">
                      <a:solidFill>
                        <a:schemeClr val="tx2"/>
                      </a:solidFill>
                    </a:rPr>
                    <a:t>eu</a:t>
                  </a:r>
                  <a:r>
                    <a:rPr dirty="0">
                      <a:solidFill>
                        <a:schemeClr val="tx2"/>
                      </a:solidFill>
                    </a:rPr>
                    <a:t> </a:t>
                  </a:r>
                  <a:r>
                    <a:rPr dirty="0" err="1">
                      <a:solidFill>
                        <a:schemeClr val="tx2"/>
                      </a:solidFill>
                    </a:rPr>
                    <a:t>fugiat</a:t>
                  </a:r>
                  <a:r>
                    <a:rPr dirty="0">
                      <a:solidFill>
                        <a:schemeClr val="tx2"/>
                      </a:solidFill>
                    </a:rPr>
                    <a:t> </a:t>
                  </a:r>
                  <a:r>
                    <a:rPr dirty="0" err="1">
                      <a:solidFill>
                        <a:schemeClr val="tx2"/>
                      </a:solidFill>
                    </a:rPr>
                    <a:t>nulla</a:t>
                  </a:r>
                  <a:r>
                    <a:rPr dirty="0">
                      <a:solidFill>
                        <a:schemeClr val="tx2"/>
                      </a:solidFill>
                    </a:rPr>
                    <a:t> </a:t>
                  </a:r>
                  <a:r>
                    <a:rPr dirty="0" err="1">
                      <a:solidFill>
                        <a:schemeClr val="tx2"/>
                      </a:solidFill>
                    </a:rPr>
                    <a:t>pariatur</a:t>
                  </a:r>
                  <a:r>
                    <a:rPr dirty="0">
                      <a:solidFill>
                        <a:schemeClr val="tx2"/>
                      </a:solidFill>
                    </a:rPr>
                    <a:t>.</a:t>
                  </a:r>
                </a:p>
              </p:txBody>
            </p:sp>
          </p:grpSp>
          <p:sp>
            <p:nvSpPr>
              <p:cNvPr id="270" name="Needs"/>
              <p:cNvSpPr/>
              <p:nvPr/>
            </p:nvSpPr>
            <p:spPr>
              <a:xfrm>
                <a:off x="14445761" y="8874227"/>
                <a:ext cx="3005468" cy="502702"/>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defTabSz="457200">
                  <a:defRPr sz="2600" b="0">
                    <a:solidFill>
                      <a:srgbClr val="1D1C21"/>
                    </a:solidFill>
                    <a:latin typeface="DM Sans Medium"/>
                    <a:ea typeface="DM Sans Medium"/>
                    <a:cs typeface="DM Sans Medium"/>
                    <a:sym typeface="DM Sans Medium"/>
                  </a:defRPr>
                </a:lvl1pPr>
              </a:lstStyle>
              <a:p>
                <a:r>
                  <a:rPr dirty="0">
                    <a:solidFill>
                      <a:schemeClr val="tx1"/>
                    </a:solidFill>
                  </a:rPr>
                  <a:t>Needs</a:t>
                </a:r>
              </a:p>
            </p:txBody>
          </p:sp>
          <p:sp>
            <p:nvSpPr>
              <p:cNvPr id="271" name="Circle"/>
              <p:cNvSpPr/>
              <p:nvPr/>
            </p:nvSpPr>
            <p:spPr>
              <a:xfrm>
                <a:off x="14108098" y="8974428"/>
                <a:ext cx="251613" cy="251614"/>
              </a:xfrm>
              <a:prstGeom prst="ellipse">
                <a:avLst/>
              </a:prstGeom>
              <a:solidFill>
                <a:schemeClr val="accent1"/>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273" name="Opportunities"/>
              <p:cNvSpPr/>
              <p:nvPr/>
            </p:nvSpPr>
            <p:spPr>
              <a:xfrm>
                <a:off x="14445761" y="9451560"/>
                <a:ext cx="3005468" cy="502702"/>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defTabSz="457200">
                  <a:defRPr sz="2600" b="0">
                    <a:solidFill>
                      <a:srgbClr val="1D1C21"/>
                    </a:solidFill>
                    <a:latin typeface="DM Sans Medium"/>
                    <a:ea typeface="DM Sans Medium"/>
                    <a:cs typeface="DM Sans Medium"/>
                    <a:sym typeface="DM Sans Medium"/>
                  </a:defRPr>
                </a:lvl1pPr>
              </a:lstStyle>
              <a:p>
                <a:r>
                  <a:rPr>
                    <a:solidFill>
                      <a:schemeClr val="tx1"/>
                    </a:solidFill>
                  </a:rPr>
                  <a:t>Opportunities</a:t>
                </a:r>
              </a:p>
            </p:txBody>
          </p:sp>
          <p:sp>
            <p:nvSpPr>
              <p:cNvPr id="274" name="Circle"/>
              <p:cNvSpPr/>
              <p:nvPr/>
            </p:nvSpPr>
            <p:spPr>
              <a:xfrm>
                <a:off x="14108098" y="9551761"/>
                <a:ext cx="251613" cy="251614"/>
              </a:xfrm>
              <a:prstGeom prst="ellipse">
                <a:avLst/>
              </a:prstGeom>
              <a:solidFill>
                <a:schemeClr val="accent2"/>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276" name="Improvements"/>
              <p:cNvSpPr/>
              <p:nvPr/>
            </p:nvSpPr>
            <p:spPr>
              <a:xfrm>
                <a:off x="14445761" y="10028893"/>
                <a:ext cx="3005468" cy="502702"/>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defTabSz="457200">
                  <a:defRPr sz="2600" b="0">
                    <a:solidFill>
                      <a:srgbClr val="1D1C21"/>
                    </a:solidFill>
                    <a:latin typeface="DM Sans Medium"/>
                    <a:ea typeface="DM Sans Medium"/>
                    <a:cs typeface="DM Sans Medium"/>
                    <a:sym typeface="DM Sans Medium"/>
                  </a:defRPr>
                </a:lvl1pPr>
              </a:lstStyle>
              <a:p>
                <a:r>
                  <a:rPr dirty="0">
                    <a:solidFill>
                      <a:schemeClr val="tx1"/>
                    </a:solidFill>
                  </a:rPr>
                  <a:t>Improvements</a:t>
                </a:r>
              </a:p>
            </p:txBody>
          </p:sp>
          <p:sp>
            <p:nvSpPr>
              <p:cNvPr id="277" name="Circle"/>
              <p:cNvSpPr/>
              <p:nvPr/>
            </p:nvSpPr>
            <p:spPr>
              <a:xfrm>
                <a:off x="14108098" y="10129094"/>
                <a:ext cx="251613" cy="251614"/>
              </a:xfrm>
              <a:prstGeom prst="ellipse">
                <a:avLst/>
              </a:prstGeom>
              <a:solidFill>
                <a:schemeClr val="accent3"/>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279" name="Strengths"/>
              <p:cNvSpPr/>
              <p:nvPr/>
            </p:nvSpPr>
            <p:spPr>
              <a:xfrm>
                <a:off x="18113201" y="8882770"/>
                <a:ext cx="3005467" cy="502702"/>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defTabSz="457200">
                  <a:defRPr sz="2600" b="0">
                    <a:solidFill>
                      <a:srgbClr val="1D1C21"/>
                    </a:solidFill>
                    <a:latin typeface="DM Sans Medium"/>
                    <a:ea typeface="DM Sans Medium"/>
                    <a:cs typeface="DM Sans Medium"/>
                    <a:sym typeface="DM Sans Medium"/>
                  </a:defRPr>
                </a:lvl1pPr>
              </a:lstStyle>
              <a:p>
                <a:r>
                  <a:rPr>
                    <a:solidFill>
                      <a:schemeClr val="tx1"/>
                    </a:solidFill>
                  </a:rPr>
                  <a:t>Strengths</a:t>
                </a:r>
              </a:p>
            </p:txBody>
          </p:sp>
          <p:sp>
            <p:nvSpPr>
              <p:cNvPr id="280" name="Circle"/>
              <p:cNvSpPr/>
              <p:nvPr/>
            </p:nvSpPr>
            <p:spPr>
              <a:xfrm>
                <a:off x="17775538" y="8982972"/>
                <a:ext cx="251613" cy="251614"/>
              </a:xfrm>
              <a:prstGeom prst="ellipse">
                <a:avLst/>
              </a:prstGeom>
              <a:solidFill>
                <a:schemeClr val="accent4"/>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282" name="Exceptions"/>
              <p:cNvSpPr/>
              <p:nvPr/>
            </p:nvSpPr>
            <p:spPr>
              <a:xfrm>
                <a:off x="18113201" y="9460103"/>
                <a:ext cx="3005467" cy="502702"/>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defTabSz="457200">
                  <a:defRPr sz="2600" b="0">
                    <a:solidFill>
                      <a:srgbClr val="1D1C21"/>
                    </a:solidFill>
                    <a:latin typeface="DM Sans Medium"/>
                    <a:ea typeface="DM Sans Medium"/>
                    <a:cs typeface="DM Sans Medium"/>
                    <a:sym typeface="DM Sans Medium"/>
                  </a:defRPr>
                </a:lvl1pPr>
              </a:lstStyle>
              <a:p>
                <a:r>
                  <a:rPr>
                    <a:solidFill>
                      <a:schemeClr val="tx1"/>
                    </a:solidFill>
                  </a:rPr>
                  <a:t>Exceptions</a:t>
                </a:r>
              </a:p>
            </p:txBody>
          </p:sp>
          <p:sp>
            <p:nvSpPr>
              <p:cNvPr id="283" name="Circle"/>
              <p:cNvSpPr/>
              <p:nvPr/>
            </p:nvSpPr>
            <p:spPr>
              <a:xfrm>
                <a:off x="17775538" y="9560305"/>
                <a:ext cx="251613" cy="251614"/>
              </a:xfrm>
              <a:prstGeom prst="ellipse">
                <a:avLst/>
              </a:prstGeom>
              <a:solidFill>
                <a:schemeClr val="accent5"/>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grpSp>
      </p:grpSp>
    </p:spTree>
  </p:cSld>
  <p:clrMapOvr>
    <a:masterClrMapping/>
  </p:clrMapOvr>
  <p:transition spd="med"/>
</p:sld>
</file>

<file path=ppt/theme/theme1.xml><?xml version="1.0" encoding="utf-8"?>
<a:theme xmlns:a="http://schemas.openxmlformats.org/drawingml/2006/main" name="White">
  <a:themeElements>
    <a:clrScheme name="010-FlatColours">
      <a:dk1>
        <a:srgbClr val="1D1C21"/>
      </a:dk1>
      <a:lt1>
        <a:srgbClr val="F3F6F3"/>
      </a:lt1>
      <a:dk2>
        <a:srgbClr val="4F6B7E"/>
      </a:dk2>
      <a:lt2>
        <a:srgbClr val="FEFFFE"/>
      </a:lt2>
      <a:accent1>
        <a:srgbClr val="35D0DD"/>
      </a:accent1>
      <a:accent2>
        <a:srgbClr val="4DB9F2"/>
      </a:accent2>
      <a:accent3>
        <a:srgbClr val="42A7F0"/>
      </a:accent3>
      <a:accent4>
        <a:srgbClr val="3A94ED"/>
      </a:accent4>
      <a:accent5>
        <a:srgbClr val="5D85E5"/>
      </a:accent5>
      <a:accent6>
        <a:srgbClr val="35D0DC"/>
      </a:accent6>
      <a:hlink>
        <a:srgbClr val="42A7F0"/>
      </a:hlink>
      <a:folHlink>
        <a:srgbClr val="5B85E5"/>
      </a:folHlink>
    </a:clrScheme>
    <a:fontScheme name="White">
      <a:majorFont>
        <a:latin typeface="DM Sans Bold"/>
        <a:ea typeface="DM Sans Bold"/>
        <a:cs typeface="DM Sans Bold"/>
      </a:majorFont>
      <a:minorFont>
        <a:latin typeface="DM Sans Bold"/>
        <a:ea typeface="DM Sans Bold"/>
        <a:cs typeface="DM Sans Bold"/>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69CEDA"/>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1528703" rtl="0" fontAlgn="auto" latinLnBrk="0" hangingPunct="0">
          <a:lnSpc>
            <a:spcPct val="100000"/>
          </a:lnSpc>
          <a:spcBef>
            <a:spcPts val="0"/>
          </a:spcBef>
          <a:spcAft>
            <a:spcPts val="0"/>
          </a:spcAft>
          <a:buClrTx/>
          <a:buSzTx/>
          <a:buFontTx/>
          <a:buNone/>
          <a:tabLst/>
          <a:defRPr kumimoji="0" sz="54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DM Sans Bold"/>
        <a:ea typeface="DM Sans Bold"/>
        <a:cs typeface="DM Sans Bold"/>
      </a:majorFont>
      <a:minorFont>
        <a:latin typeface="DM Sans Bold"/>
        <a:ea typeface="DM Sans Bold"/>
        <a:cs typeface="DM Sans Bold"/>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69CEDA"/>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1528703" rtl="0" fontAlgn="auto" latinLnBrk="0" hangingPunct="0">
          <a:lnSpc>
            <a:spcPct val="100000"/>
          </a:lnSpc>
          <a:spcBef>
            <a:spcPts val="0"/>
          </a:spcBef>
          <a:spcAft>
            <a:spcPts val="0"/>
          </a:spcAft>
          <a:buClrTx/>
          <a:buSzTx/>
          <a:buFontTx/>
          <a:buNone/>
          <a:tabLst/>
          <a:defRPr kumimoji="0" sz="54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TotalTime>
  <Words>78</Words>
  <Application>Microsoft Macintosh PowerPoint</Application>
  <PresentationFormat>Custom</PresentationFormat>
  <Paragraphs>20</Paragraphs>
  <Slides>1</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DM Sans Bold</vt:lpstr>
      <vt:lpstr>DM Sans Medium</vt:lpstr>
      <vt:lpstr>DM Sans Regular</vt:lpstr>
      <vt:lpstr>Helvetica Neue</vt:lpstr>
      <vt:lpstr>Helvetica Neue Light</vt:lpstr>
      <vt:lpstr>Helvetica Neue Medium</vt:lpstr>
      <vt:lpstr>White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Анастасия Мясоедова</cp:lastModifiedBy>
  <cp:revision>3</cp:revision>
  <dcterms:modified xsi:type="dcterms:W3CDTF">2021-02-10T19:30:34Z</dcterms:modified>
</cp:coreProperties>
</file>